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2.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4.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5.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6.xml" ContentType="application/vnd.openxmlformats-officedocument.theme+xml"/>
  <Override PartName="/ppt/slideLayouts/slideLayout254.xml" ContentType="application/vnd.openxmlformats-officedocument.presentationml.slideLayout+xml"/>
  <Override PartName="/ppt/theme/theme7.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17" r:id="rId4"/>
    <p:sldMasterId id="2147483651" r:id="rId5"/>
    <p:sldMasterId id="2147483648" r:id="rId6"/>
    <p:sldMasterId id="2147483755" r:id="rId7"/>
    <p:sldMasterId id="2147483720" r:id="rId8"/>
    <p:sldMasterId id="2147484373" r:id="rId9"/>
    <p:sldMasterId id="2147484396" r:id="rId10"/>
    <p:sldMasterId id="2147485423" r:id="rId11"/>
  </p:sldMasterIdLst>
  <p:notesMasterIdLst>
    <p:notesMasterId r:id="rId51"/>
  </p:notesMasterIdLst>
  <p:handoutMasterIdLst>
    <p:handoutMasterId r:id="rId52"/>
  </p:handoutMasterIdLst>
  <p:sldIdLst>
    <p:sldId id="2147478740" r:id="rId12"/>
    <p:sldId id="2076138559" r:id="rId13"/>
    <p:sldId id="299" r:id="rId14"/>
    <p:sldId id="2076138505" r:id="rId15"/>
    <p:sldId id="2147478751" r:id="rId16"/>
    <p:sldId id="278" r:id="rId17"/>
    <p:sldId id="279" r:id="rId18"/>
    <p:sldId id="280" r:id="rId19"/>
    <p:sldId id="281" r:id="rId20"/>
    <p:sldId id="2147478743" r:id="rId21"/>
    <p:sldId id="2147478746" r:id="rId22"/>
    <p:sldId id="282" r:id="rId23"/>
    <p:sldId id="283" r:id="rId24"/>
    <p:sldId id="2147478752" r:id="rId25"/>
    <p:sldId id="2147478745" r:id="rId26"/>
    <p:sldId id="284" r:id="rId27"/>
    <p:sldId id="285" r:id="rId28"/>
    <p:sldId id="2058" r:id="rId29"/>
    <p:sldId id="2147478809" r:id="rId30"/>
    <p:sldId id="2147478808" r:id="rId31"/>
    <p:sldId id="2147478807" r:id="rId32"/>
    <p:sldId id="2147478806" r:id="rId33"/>
    <p:sldId id="2147478805" r:id="rId34"/>
    <p:sldId id="2147478804" r:id="rId35"/>
    <p:sldId id="2147478803" r:id="rId36"/>
    <p:sldId id="2147478802" r:id="rId37"/>
    <p:sldId id="2147478813" r:id="rId38"/>
    <p:sldId id="2147478812" r:id="rId39"/>
    <p:sldId id="2147478798" r:id="rId40"/>
    <p:sldId id="2147478779" r:id="rId41"/>
    <p:sldId id="2147478778" r:id="rId42"/>
    <p:sldId id="2147478777" r:id="rId43"/>
    <p:sldId id="2147478776" r:id="rId44"/>
    <p:sldId id="2147478775" r:id="rId45"/>
    <p:sldId id="2147478760" r:id="rId46"/>
    <p:sldId id="2147478759" r:id="rId47"/>
    <p:sldId id="2147478758" r:id="rId48"/>
    <p:sldId id="2147478756" r:id="rId49"/>
    <p:sldId id="2147478755" r:id="rId50"/>
  </p:sldIdLst>
  <p:sldSz cx="12192000" cy="6858000"/>
  <p:notesSz cx="6858000" cy="9144000"/>
  <p:custDataLst>
    <p:tags r:id="rId53"/>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F033398C-7981-4229-9F80-5CCC9C237EFD}">
          <p14:sldIdLst>
            <p14:sldId id="2147478740"/>
            <p14:sldId id="2076138559"/>
            <p14:sldId id="299"/>
            <p14:sldId id="2076138505"/>
            <p14:sldId id="2147478751"/>
            <p14:sldId id="278"/>
            <p14:sldId id="279"/>
            <p14:sldId id="280"/>
            <p14:sldId id="281"/>
            <p14:sldId id="2147478743"/>
            <p14:sldId id="2147478746"/>
            <p14:sldId id="282"/>
            <p14:sldId id="283"/>
            <p14:sldId id="2147478752"/>
            <p14:sldId id="2147478745"/>
            <p14:sldId id="284"/>
            <p14:sldId id="285"/>
            <p14:sldId id="2058"/>
            <p14:sldId id="2147478809"/>
            <p14:sldId id="2147478808"/>
            <p14:sldId id="2147478807"/>
            <p14:sldId id="2147478806"/>
            <p14:sldId id="2147478805"/>
            <p14:sldId id="2147478804"/>
            <p14:sldId id="2147478803"/>
            <p14:sldId id="2147478802"/>
            <p14:sldId id="2147478813"/>
            <p14:sldId id="2147478812"/>
            <p14:sldId id="2147478798"/>
            <p14:sldId id="2147478779"/>
            <p14:sldId id="2147478778"/>
            <p14:sldId id="2147478777"/>
            <p14:sldId id="2147478776"/>
            <p14:sldId id="2147478775"/>
            <p14:sldId id="2147478760"/>
            <p14:sldId id="2147478759"/>
            <p14:sldId id="2147478758"/>
            <p14:sldId id="2147478756"/>
            <p14:sldId id="2147478755"/>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1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FFFF99"/>
    <a:srgbClr val="F2F2F2"/>
    <a:srgbClr val="FFFFFF"/>
    <a:srgbClr val="003C6A"/>
    <a:srgbClr val="6F6F6E"/>
    <a:srgbClr val="005A9F"/>
    <a:srgbClr val="1B2C46"/>
    <a:srgbClr val="5A8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1" autoAdjust="0"/>
    <p:restoredTop sz="96892" autoAdjust="0"/>
  </p:normalViewPr>
  <p:slideViewPr>
    <p:cSldViewPr snapToGrid="0">
      <p:cViewPr varScale="1">
        <p:scale>
          <a:sx n="111" d="100"/>
          <a:sy n="111" d="100"/>
        </p:scale>
        <p:origin x="52" y="360"/>
      </p:cViewPr>
      <p:guideLst>
        <p:guide orient="horz" pos="640"/>
        <p:guide pos="3840"/>
      </p:guideLst>
    </p:cSldViewPr>
  </p:slideViewPr>
  <p:outlineViewPr>
    <p:cViewPr>
      <p:scale>
        <a:sx n="33" d="100"/>
        <a:sy n="33" d="100"/>
      </p:scale>
      <p:origin x="0" y="-26032"/>
    </p:cViewPr>
  </p:outlineViewPr>
  <p:notesTextViewPr>
    <p:cViewPr>
      <p:scale>
        <a:sx n="125" d="100"/>
        <a:sy n="125" d="100"/>
      </p:scale>
      <p:origin x="0" y="0"/>
    </p:cViewPr>
  </p:notesTextViewPr>
  <p:sorterViewPr>
    <p:cViewPr>
      <p:scale>
        <a:sx n="180" d="100"/>
        <a:sy n="180" d="100"/>
      </p:scale>
      <p:origin x="0" y="-32892"/>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microsoft.com/office/2018/10/relationships/authors" Target="author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3/27/2023 10:15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3/27/2023 10:14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ustomers.microsoft.com/en-gb/story/1501292479478406371-adobe-gets-control-plus-flexibility-in-development-platform-azure-service-operator-projec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echcommunity.microsoft.com/t5/ai-customer-engineering-team/bringing-feature-store-to-azure-from-microsoft-azure-redis-and/ba-p/291891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ustomers.microsoft.com/en-gb/story/1503821709963374860-snoonu-other-azure-en-qata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gb/story/765209-bosch-increases-vehicle-safety-using-map-matching-algorithms-and-azure-kubernetes-servi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3/27/2023 10:14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82221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Story-Adobe gets control plus flexibility in its development platform from the Azure Service Operator project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3/27/2023 10:14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305095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Bringing Feature Store to Azure - from Microsoft Azure, Redis, and Feast Community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3/27/2023 10:14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93233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35CB92-68E7-434B-9132-B24C018060D5}" type="slidenum">
              <a:rPr lang="en-US" smtClean="0"/>
              <a:t>12</a:t>
            </a:fld>
            <a:endParaRPr lang="en-US"/>
          </a:p>
        </p:txBody>
      </p:sp>
    </p:spTree>
    <p:extLst>
      <p:ext uri="{BB962C8B-B14F-4D97-AF65-F5344CB8AC3E}">
        <p14:creationId xmlns:p14="http://schemas.microsoft.com/office/powerpoint/2010/main" val="3569903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hlinkClick r:id="rId3"/>
              </a:rPr>
              <a:t>Microsoft Customer Story-</a:t>
            </a:r>
            <a:r>
              <a:rPr lang="en-US" sz="3200" dirty="0" err="1">
                <a:hlinkClick r:id="rId3"/>
              </a:rPr>
              <a:t>Snoonu</a:t>
            </a:r>
            <a:r>
              <a:rPr lang="en-US" sz="3200" dirty="0">
                <a:hlinkClick r:id="rId3"/>
              </a:rPr>
              <a:t> aims to become Qatar’s first unicorn. Microsoft Azure has been supporting them to achieve that goal</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Another great example: Microsoft teams!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969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3/27/2023 10:14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36024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Story-Bosch increases vehicle safety using map-matching algorithms and Azure Kubernetes Service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3/27/2023 10:14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06726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https://customers.microsoft.com/en-us/story/nobel-media-media-telecommunications-linux-on-ase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122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0912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264020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64020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may not sound too, thrilling, so why does this matter? [Slide]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355348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64020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264020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3/27/2023 10:15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42578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3/27/2023 10:15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42578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302054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40347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951348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7573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119260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800" dirty="0"/>
              <a:t>The Azure Cache for Redis Enterprise offering provides what you need to be cloud native:</a:t>
            </a:r>
            <a:endParaRPr dirty="0"/>
          </a:p>
          <a:p>
            <a:pPr marL="0" lvl="0" indent="0" algn="l" rtl="0">
              <a:spcBef>
                <a:spcPts val="0"/>
              </a:spcBef>
              <a:spcAft>
                <a:spcPts val="0"/>
              </a:spcAft>
              <a:buNone/>
            </a:pPr>
            <a:endParaRPr sz="800" dirty="0"/>
          </a:p>
          <a:p>
            <a:pPr marL="0" lvl="0" indent="0" algn="l" rtl="0">
              <a:spcBef>
                <a:spcPts val="0"/>
              </a:spcBef>
              <a:spcAft>
                <a:spcPts val="0"/>
              </a:spcAft>
              <a:buNone/>
            </a:pPr>
            <a:r>
              <a:rPr lang="en-US" sz="800" b="1" dirty="0"/>
              <a:t>Performance</a:t>
            </a:r>
            <a:r>
              <a:rPr lang="en-US" sz="800" b="0" dirty="0"/>
              <a:t>: cloud-native is all about speed and responsiveness. That’s something that Redis has always been good at. We hired an independent 3</a:t>
            </a:r>
            <a:r>
              <a:rPr lang="en-US" sz="800" b="0" baseline="30000" dirty="0"/>
              <a:t>rd</a:t>
            </a:r>
            <a:r>
              <a:rPr lang="en-US" sz="800" b="0" dirty="0"/>
              <a:t> party vendor to benchmark application performance on Azure with and without Azure cache for Redis. The results were remarkable—with Azure Cache for Redis, the application saw 8X higher throughput and 11X better latency performance. </a:t>
            </a:r>
            <a:endParaRPr dirty="0"/>
          </a:p>
          <a:p>
            <a:pPr marL="0" lvl="0" indent="0" algn="l" rtl="0">
              <a:spcBef>
                <a:spcPts val="0"/>
              </a:spcBef>
              <a:spcAft>
                <a:spcPts val="0"/>
              </a:spcAft>
              <a:buNone/>
            </a:pPr>
            <a:endParaRPr sz="800" b="0" dirty="0"/>
          </a:p>
          <a:p>
            <a:pPr marL="0" lvl="0" indent="0" algn="l" rtl="0">
              <a:spcBef>
                <a:spcPts val="0"/>
              </a:spcBef>
              <a:spcAft>
                <a:spcPts val="0"/>
              </a:spcAft>
              <a:buNone/>
            </a:pPr>
            <a:r>
              <a:rPr lang="en-US" sz="800" b="1" dirty="0"/>
              <a:t>Availability</a:t>
            </a:r>
            <a:r>
              <a:rPr lang="en-US" sz="800" b="0" dirty="0"/>
              <a:t>: Especially in mission-critical industries like healthcare, finance, and retail, high availability is table stakes in adopting Redis in the cloud. With Enterprise, we can provide up to 99.999% uptime, opening new industries to Redis. </a:t>
            </a:r>
            <a:endParaRPr dirty="0"/>
          </a:p>
          <a:p>
            <a:pPr marL="0" lvl="0" indent="0" algn="l" rtl="0">
              <a:spcBef>
                <a:spcPts val="0"/>
              </a:spcBef>
              <a:spcAft>
                <a:spcPts val="0"/>
              </a:spcAft>
              <a:buNone/>
            </a:pPr>
            <a:endParaRPr sz="800" b="0" dirty="0"/>
          </a:p>
          <a:p>
            <a:pPr marL="0" lvl="0" indent="0" algn="l" rtl="0">
              <a:spcBef>
                <a:spcPts val="0"/>
              </a:spcBef>
              <a:spcAft>
                <a:spcPts val="0"/>
              </a:spcAft>
              <a:buNone/>
            </a:pPr>
            <a:r>
              <a:rPr lang="en-US" sz="800" b="1" dirty="0"/>
              <a:t>Resiliency</a:t>
            </a:r>
            <a:r>
              <a:rPr lang="en-US" sz="800" b="0" dirty="0"/>
              <a:t>: One of the best reasons to develop on the cloud is the global network of infrastructure you can tap into. With active geo-replication, you can take advantage of the huge number of Azure datacenters across the world to distribute your data globally--making your application more resilient </a:t>
            </a:r>
            <a:r>
              <a:rPr lang="en-US" sz="800" b="0" u="sng" dirty="0"/>
              <a:t>and</a:t>
            </a:r>
            <a:r>
              <a:rPr lang="en-US" sz="800" b="0" dirty="0"/>
              <a:t> more scalable. </a:t>
            </a:r>
            <a:endParaRPr dirty="0"/>
          </a:p>
          <a:p>
            <a:pPr marL="0" lvl="0" indent="0" algn="l" rtl="0">
              <a:spcBef>
                <a:spcPts val="0"/>
              </a:spcBef>
              <a:spcAft>
                <a:spcPts val="0"/>
              </a:spcAft>
              <a:buNone/>
            </a:pPr>
            <a:endParaRPr sz="800" b="0" dirty="0"/>
          </a:p>
          <a:p>
            <a:pPr marL="0" lvl="0" indent="0" algn="l" rtl="0">
              <a:spcBef>
                <a:spcPts val="0"/>
              </a:spcBef>
              <a:spcAft>
                <a:spcPts val="0"/>
              </a:spcAft>
              <a:buNone/>
            </a:pPr>
            <a:r>
              <a:rPr lang="en-US" sz="800" b="0" dirty="0"/>
              <a:t>We’re really excited about the possibilities of using active geo-replication on Azure infrastructure, so I’m going to turn it over to Kyle for a quick demo of what it looks like in Azure. Kyle? </a:t>
            </a:r>
            <a:endParaRPr sz="800" b="1" dirty="0"/>
          </a:p>
        </p:txBody>
      </p:sp>
      <p:sp>
        <p:nvSpPr>
          <p:cNvPr id="841" name="Google Shape;841;p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2" name="Google Shape;842;p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843" name="Google Shape;843;p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9/23/2022 9:00 AM</a:t>
            </a:r>
            <a:endParaRPr/>
          </a:p>
        </p:txBody>
      </p:sp>
      <p:sp>
        <p:nvSpPr>
          <p:cNvPr id="844" name="Google Shape;84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dirty="0"/>
              <a:t>Redis is the fastest database on Azure. Which is why it’s typically used as a cache</a:t>
            </a:r>
          </a:p>
          <a:p>
            <a:endParaRPr lang="en-US" dirty="0"/>
          </a:p>
          <a:p>
            <a:r>
              <a:rPr lang="en-US" dirty="0"/>
              <a:t>Developers love open source </a:t>
            </a:r>
            <a:r>
              <a:rPr lang="en-US" dirty="0" err="1"/>
              <a:t>redis</a:t>
            </a:r>
            <a:r>
              <a:rPr lang="en-US" dirty="0"/>
              <a:t>, which is what Azure Cache for Redis is built on. </a:t>
            </a:r>
          </a:p>
          <a:p>
            <a:endParaRPr lang="en-US" dirty="0"/>
          </a:p>
          <a:p>
            <a:r>
              <a:rPr lang="en-US" dirty="0"/>
              <a:t>WE take that open source version and make it a PaaS service. </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3/27/2023 10:14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61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6:notes"/>
          <p:cNvSpPr txBox="1">
            <a:spLocks noGrp="1"/>
          </p:cNvSpPr>
          <p:nvPr>
            <p:ph type="body" idx="1"/>
          </p:nvPr>
        </p:nvSpPr>
        <p:spPr>
          <a:xfrm>
            <a:off x="687027" y="4343400"/>
            <a:ext cx="54840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Some terminology for Redis Enterprise may be helpful:</a:t>
            </a:r>
            <a:endParaRPr/>
          </a:p>
          <a:p>
            <a:pPr marL="0" lvl="0" indent="0" algn="l" rtl="0">
              <a:spcBef>
                <a:spcPts val="333"/>
              </a:spcBef>
              <a:spcAft>
                <a:spcPts val="0"/>
              </a:spcAft>
              <a:buClr>
                <a:schemeClr val="dk1"/>
              </a:buClr>
              <a:buSzPts val="1100"/>
              <a:buFont typeface="Arial"/>
              <a:buNone/>
            </a:pPr>
            <a:r>
              <a:rPr lang="en-US"/>
              <a:t>- A Redis instance is a single instance, or shard, of a single-threaded Redis OSS database - these are the types of instances that developers spin up every day in docker containers and on their laptops</a:t>
            </a:r>
            <a:endParaRPr/>
          </a:p>
          <a:p>
            <a:pPr marL="0" lvl="0" indent="0" algn="l" rtl="0">
              <a:spcBef>
                <a:spcPts val="333"/>
              </a:spcBef>
              <a:spcAft>
                <a:spcPts val="0"/>
              </a:spcAft>
              <a:buClr>
                <a:schemeClr val="dk1"/>
              </a:buClr>
              <a:buSzPts val="1100"/>
              <a:buFont typeface="Arial"/>
              <a:buNone/>
            </a:pPr>
            <a:r>
              <a:rPr lang="en-US"/>
              <a:t>- A Redis Enterprise database is the logical representation of all of the data spread across multiple instances of Redis </a:t>
            </a:r>
            <a:endParaRPr/>
          </a:p>
          <a:p>
            <a:pPr marL="0" lvl="0" indent="0" algn="l" rtl="0">
              <a:spcBef>
                <a:spcPts val="333"/>
              </a:spcBef>
              <a:spcAft>
                <a:spcPts val="0"/>
              </a:spcAft>
              <a:buClr>
                <a:schemeClr val="dk1"/>
              </a:buClr>
              <a:buSzPts val="1100"/>
              <a:buFont typeface="Arial"/>
              <a:buNone/>
            </a:pPr>
            <a:r>
              <a:rPr lang="en-US"/>
              <a:t>- Redis Enterprise Nodes are the physical servers, VMs or containers on which the Redis Enterprise stack exists and which may contain multiple Redis instances</a:t>
            </a:r>
            <a:endParaRPr/>
          </a:p>
          <a:p>
            <a:pPr marL="0" lvl="0" indent="0" algn="l" rtl="0">
              <a:spcBef>
                <a:spcPts val="333"/>
              </a:spcBef>
              <a:spcAft>
                <a:spcPts val="0"/>
              </a:spcAft>
              <a:buClr>
                <a:schemeClr val="dk1"/>
              </a:buClr>
              <a:buSzPts val="1100"/>
              <a:buFont typeface="Arial"/>
              <a:buNone/>
            </a:pPr>
            <a:r>
              <a:rPr lang="en-US"/>
              <a:t>- And finally a Redis Enterprise Cluster is the set of all of the nodes which are configured to pool their resources in the database- in this respect you could think of a K8s analogy where multiple nodes are managed by a control plane. In this case there is a management tier of software ensuring that all of the nodes and instances are up and running and handling instances of failure throughout the cluster of nodes and instances. </a:t>
            </a:r>
            <a:endParaRPr/>
          </a:p>
          <a:p>
            <a:pPr marL="0" lvl="0" indent="0" algn="l" rtl="0">
              <a:spcBef>
                <a:spcPts val="333"/>
              </a:spcBef>
              <a:spcAft>
                <a:spcPts val="333"/>
              </a:spcAft>
              <a:buClr>
                <a:schemeClr val="dk1"/>
              </a:buClr>
              <a:buSzPts val="1200"/>
              <a:buFont typeface="Calibri"/>
              <a:buNone/>
            </a:pPr>
            <a:endParaRPr/>
          </a:p>
        </p:txBody>
      </p:sp>
      <p:sp>
        <p:nvSpPr>
          <p:cNvPr id="880" name="Google Shape;8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7:notes"/>
          <p:cNvSpPr txBox="1">
            <a:spLocks noGrp="1"/>
          </p:cNvSpPr>
          <p:nvPr>
            <p:ph type="body" idx="1"/>
          </p:nvPr>
        </p:nvSpPr>
        <p:spPr>
          <a:xfrm>
            <a:off x="687027" y="4343400"/>
            <a:ext cx="54840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Let’s get more granular and look at a Redis Enterprise node and show the major architectural differences between these nodes and single Redis instances. </a:t>
            </a:r>
            <a:endParaRPr/>
          </a:p>
          <a:p>
            <a:pPr marL="0" lvl="0" indent="0" algn="l" rtl="0">
              <a:spcBef>
                <a:spcPts val="333"/>
              </a:spcBef>
              <a:spcAft>
                <a:spcPts val="0"/>
              </a:spcAft>
              <a:buClr>
                <a:schemeClr val="dk1"/>
              </a:buClr>
              <a:buSzPts val="1100"/>
              <a:buFont typeface="Arial"/>
              <a:buNone/>
            </a:pPr>
            <a:r>
              <a:rPr lang="en-US"/>
              <a:t>- First, each Redis Enterprise node contains a set of cluster management software which helps to govern cluster behavior, orchestrate failure detection and failover as well as emit telemetry data and general cluster health. </a:t>
            </a:r>
            <a:endParaRPr/>
          </a:p>
          <a:p>
            <a:pPr marL="0" lvl="0" indent="0" algn="l" rtl="0">
              <a:spcBef>
                <a:spcPts val="333"/>
              </a:spcBef>
              <a:spcAft>
                <a:spcPts val="0"/>
              </a:spcAft>
              <a:buClr>
                <a:schemeClr val="dk1"/>
              </a:buClr>
              <a:buSzPts val="1100"/>
              <a:buFont typeface="Arial"/>
              <a:buNone/>
            </a:pPr>
            <a:r>
              <a:rPr lang="en-US"/>
              <a:t>- Second, each Redis Enterprise node hosts a secure UI and REST API which allow programmatic and visual administration of the cluster. </a:t>
            </a:r>
            <a:endParaRPr/>
          </a:p>
          <a:p>
            <a:pPr marL="0" lvl="0" indent="0" algn="l" rtl="0">
              <a:spcBef>
                <a:spcPts val="333"/>
              </a:spcBef>
              <a:spcAft>
                <a:spcPts val="0"/>
              </a:spcAft>
              <a:buClr>
                <a:schemeClr val="dk1"/>
              </a:buClr>
              <a:buSzPts val="1100"/>
              <a:buFont typeface="Arial"/>
              <a:buNone/>
            </a:pPr>
            <a:r>
              <a:rPr lang="en-US"/>
              <a:t>- Third, and something which should be of great interest, is the proxy, which exists to optimize connections and commands while scaling requests to the cluster out to our single-threaded instances in a multi-threaded fashion. This optimization is part of what allows Redis Enterprise to have very high throughput and  mitigate issues such as network saturation and system back pressure which can become an issue with OSS Redis at scale. </a:t>
            </a:r>
            <a:endParaRPr/>
          </a:p>
          <a:p>
            <a:pPr marL="0" lvl="0" indent="0" algn="l" rtl="0">
              <a:spcBef>
                <a:spcPts val="333"/>
              </a:spcBef>
              <a:spcAft>
                <a:spcPts val="0"/>
              </a:spcAft>
              <a:buClr>
                <a:schemeClr val="dk1"/>
              </a:buClr>
              <a:buSzPts val="1100"/>
              <a:buFont typeface="Arial"/>
              <a:buNone/>
            </a:pPr>
            <a:r>
              <a:rPr lang="en-US"/>
              <a:t>- Finally, each Redis Enterprise node can contain 0 to many individual Redis instances which are controlled and maintained by the previously mentioned components. Note that in a Redis Enterprise Cluster, each data node has at least one secondary, or replica, node to which it can immediately failover in the event of node/vm failure. When orchestrated by the cluster manager, this happens automatically and the proxy reconfigures the local network requests to ensure extremely small application effects.</a:t>
            </a:r>
            <a:endParaRPr/>
          </a:p>
          <a:p>
            <a:pPr marL="0" lvl="0" indent="0" algn="l" rtl="0">
              <a:spcBef>
                <a:spcPts val="333"/>
              </a:spcBef>
              <a:spcAft>
                <a:spcPts val="333"/>
              </a:spcAft>
              <a:buClr>
                <a:schemeClr val="dk1"/>
              </a:buClr>
              <a:buSzPts val="1200"/>
              <a:buFont typeface="Calibri"/>
              <a:buNone/>
            </a:pPr>
            <a:endParaRPr/>
          </a:p>
        </p:txBody>
      </p:sp>
      <p:sp>
        <p:nvSpPr>
          <p:cNvPr id="889" name="Google Shape;88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8:notes"/>
          <p:cNvSpPr txBox="1">
            <a:spLocks noGrp="1"/>
          </p:cNvSpPr>
          <p:nvPr>
            <p:ph type="body" idx="1"/>
          </p:nvPr>
        </p:nvSpPr>
        <p:spPr>
          <a:xfrm>
            <a:off x="687027" y="4343400"/>
            <a:ext cx="54840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333"/>
              </a:spcAft>
              <a:buClr>
                <a:srgbClr val="484B4C"/>
              </a:buClr>
              <a:buSzPts val="1200"/>
              <a:buFont typeface="Calibri"/>
              <a:buNone/>
            </a:pPr>
            <a:r>
              <a:rPr lang="en-US">
                <a:solidFill>
                  <a:srgbClr val="484B4C"/>
                </a:solidFill>
              </a:rPr>
              <a:t>All of these components come together in Redis Enterprise in a "shared nothing" architecture in which each node contains a full set of the management and governance software to maintain cluster health. Also, remember that in all Redis clusters, there exists replicas for the data nodes as well as a "quorum only" node which contains all of the software of a Redis Enterprise node but does not host data, as it exists to break election contention when leader nodes failover to replica nodes to ensure seamless HA within the cluster.  </a:t>
            </a:r>
            <a:endParaRPr>
              <a:solidFill>
                <a:srgbClr val="484B4C"/>
              </a:solidFill>
            </a:endParaRPr>
          </a:p>
        </p:txBody>
      </p:sp>
      <p:sp>
        <p:nvSpPr>
          <p:cNvPr id="903" name="Google Shape;90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6" name="Google Shape;122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1" name="Google Shape;123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1232" name="Google Shape;1232;p2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p2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34" name="Google Shape;1234;p2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9/23/2022 8:53 AM</a:t>
            </a:r>
            <a:endParaRPr/>
          </a:p>
        </p:txBody>
      </p:sp>
      <p:sp>
        <p:nvSpPr>
          <p:cNvPr id="1235" name="Google Shape;1235;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1" name="Google Shape;126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are some examples of how this can be used:</a:t>
            </a:r>
            <a:endParaRPr/>
          </a:p>
          <a:p>
            <a:pPr marL="0" lvl="0" indent="0" algn="l" rtl="0">
              <a:spcBef>
                <a:spcPts val="0"/>
              </a:spcBef>
              <a:spcAft>
                <a:spcPts val="0"/>
              </a:spcAft>
              <a:buNone/>
            </a:pPr>
            <a:endParaRPr/>
          </a:p>
          <a:p>
            <a:pPr marL="0" lvl="0" indent="0" algn="l" rtl="0">
              <a:spcBef>
                <a:spcPts val="0"/>
              </a:spcBef>
              <a:spcAft>
                <a:spcPts val="0"/>
              </a:spcAft>
              <a:buNone/>
            </a:pPr>
            <a:r>
              <a:rPr lang="en-US"/>
              <a:t>Migrating User Sessions:</a:t>
            </a:r>
            <a:endParaRPr/>
          </a:p>
          <a:p>
            <a:pPr marL="171450" lvl="0" indent="-171450" algn="l" rtl="0">
              <a:spcBef>
                <a:spcPts val="0"/>
              </a:spcBef>
              <a:spcAft>
                <a:spcPts val="0"/>
              </a:spcAft>
              <a:buClr>
                <a:schemeClr val="dk1"/>
              </a:buClr>
              <a:buSzPts val="1200"/>
              <a:buFont typeface="Arial"/>
              <a:buChar char="•"/>
            </a:pPr>
            <a:r>
              <a:rPr lang="en-US"/>
              <a:t>Redis is frequently used to store user session data. (e.g. A coffee company storing a user’s favorite mobile app order)</a:t>
            </a:r>
            <a:endParaRPr/>
          </a:p>
          <a:p>
            <a:pPr marL="171450" lvl="0" indent="-171450" algn="l" rtl="0">
              <a:spcBef>
                <a:spcPts val="0"/>
              </a:spcBef>
              <a:spcAft>
                <a:spcPts val="0"/>
              </a:spcAft>
              <a:buClr>
                <a:schemeClr val="dk1"/>
              </a:buClr>
              <a:buSzPts val="1200"/>
              <a:buFont typeface="Arial"/>
              <a:buChar char="•"/>
            </a:pPr>
            <a:r>
              <a:rPr lang="en-US"/>
              <a:t>But what happens if the user travels away from the data center holding their data? (e.g. they take a flight from London to Paris) They get increased latency and lower performance.</a:t>
            </a:r>
            <a:endParaRPr/>
          </a:p>
          <a:p>
            <a:pPr marL="171450" lvl="0" indent="-171450" algn="l" rtl="0">
              <a:spcBef>
                <a:spcPts val="0"/>
              </a:spcBef>
              <a:spcAft>
                <a:spcPts val="0"/>
              </a:spcAft>
              <a:buClr>
                <a:schemeClr val="dk1"/>
              </a:buClr>
              <a:buSzPts val="1200"/>
              <a:buFont typeface="Arial"/>
              <a:buChar char="•"/>
            </a:pPr>
            <a:r>
              <a:rPr lang="en-US"/>
              <a:t>With active geo-replication, however, their session data can be distributed worldwide and they can simply connect to the instance closest to them. </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Handle Node Failures:</a:t>
            </a:r>
            <a:endParaRPr/>
          </a:p>
          <a:p>
            <a:pPr marL="171450" lvl="0" indent="-171450" algn="l" rtl="0">
              <a:spcBef>
                <a:spcPts val="0"/>
              </a:spcBef>
              <a:spcAft>
                <a:spcPts val="0"/>
              </a:spcAft>
              <a:buClr>
                <a:schemeClr val="dk1"/>
              </a:buClr>
              <a:buSzPts val="1200"/>
              <a:buFont typeface="Arial"/>
              <a:buChar char="•"/>
            </a:pPr>
            <a:r>
              <a:rPr lang="en-US"/>
              <a:t>Likewise, if a single node fails for any reason, active geo-replication means that they can simply switch to the next closest node, and their data is the same.</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Geo-Distributed Applications:</a:t>
            </a:r>
            <a:endParaRPr/>
          </a:p>
          <a:p>
            <a:pPr marL="171450" lvl="0" indent="-171450" algn="l" rtl="0">
              <a:spcBef>
                <a:spcPts val="0"/>
              </a:spcBef>
              <a:spcAft>
                <a:spcPts val="0"/>
              </a:spcAft>
              <a:buClr>
                <a:schemeClr val="dk1"/>
              </a:buClr>
              <a:buSzPts val="1200"/>
              <a:buFont typeface="Arial"/>
              <a:buChar char="•"/>
            </a:pPr>
            <a:r>
              <a:rPr lang="en-US"/>
              <a:t>Many applications today must operate globally. (Examples: a banking app available worldwide, a mobile game with a global leaderboard)</a:t>
            </a:r>
            <a:endParaRPr/>
          </a:p>
          <a:p>
            <a:pPr marL="171450" lvl="0" indent="-171450" algn="l" rtl="0">
              <a:spcBef>
                <a:spcPts val="0"/>
              </a:spcBef>
              <a:spcAft>
                <a:spcPts val="0"/>
              </a:spcAft>
              <a:buClr>
                <a:schemeClr val="dk1"/>
              </a:buClr>
              <a:buSzPts val="1200"/>
              <a:buFont typeface="Arial"/>
              <a:buChar char="•"/>
            </a:pPr>
            <a:r>
              <a:rPr lang="en-US"/>
              <a:t>Active Geo-Replication allows for cached data to be shared wherever a user goes</a:t>
            </a:r>
            <a:endParaRPr/>
          </a:p>
          <a:p>
            <a:pPr marL="171450" lvl="0" indent="-171450" algn="l" rtl="0">
              <a:spcBef>
                <a:spcPts val="0"/>
              </a:spcBef>
              <a:spcAft>
                <a:spcPts val="0"/>
              </a:spcAft>
              <a:buClr>
                <a:schemeClr val="dk1"/>
              </a:buClr>
              <a:buSzPts val="1200"/>
              <a:buFont typeface="Arial"/>
              <a:buChar char="•"/>
            </a:pPr>
            <a:r>
              <a:rPr lang="en-US"/>
              <a:t>(Examples: You stay logged into your banking app in different regions, mobile games can update the global leaderboard with local latency)</a:t>
            </a:r>
            <a:endParaRPr/>
          </a:p>
        </p:txBody>
      </p:sp>
      <p:sp>
        <p:nvSpPr>
          <p:cNvPr id="1262" name="Google Shape;1262;p2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3" name="Google Shape;1263;p2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64" name="Google Shape;1264;p2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9/23/2022 8:53 AM</a:t>
            </a:r>
            <a:endParaRPr/>
          </a:p>
        </p:txBody>
      </p:sp>
      <p:sp>
        <p:nvSpPr>
          <p:cNvPr id="1265" name="Google Shape;126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44" name="Google Shape;134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5" name="Google Shape;138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Because of Active Geo-Replication and Zone Redundancy capability, Azure Cache for Redis now has high availability options—up to five nines!</a:t>
            </a:r>
            <a:endParaRPr/>
          </a:p>
        </p:txBody>
      </p:sp>
      <p:sp>
        <p:nvSpPr>
          <p:cNvPr id="1386" name="Google Shape;1386;p28: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7" name="Google Shape;1387;p2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388" name="Google Shape;1388;p2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9/23/2022 8:53 AM</a:t>
            </a:r>
            <a:endParaRPr/>
          </a:p>
        </p:txBody>
      </p:sp>
      <p:sp>
        <p:nvSpPr>
          <p:cNvPr id="1389" name="Google Shape;138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3/27/2023 10:14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630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3/27/2023 10:14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78561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35CB92-68E7-434B-9132-B24C018060D5}" type="slidenum">
              <a:rPr lang="en-US" smtClean="0"/>
              <a:t>6</a:t>
            </a:fld>
            <a:endParaRPr lang="en-US"/>
          </a:p>
        </p:txBody>
      </p:sp>
    </p:spTree>
    <p:extLst>
      <p:ext uri="{BB962C8B-B14F-4D97-AF65-F5344CB8AC3E}">
        <p14:creationId xmlns:p14="http://schemas.microsoft.com/office/powerpoint/2010/main" val="856598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https://customers.microsoft.com/en-us/story/787157-chipotle-retailers-azure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88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35CB92-68E7-434B-9132-B24C018060D5}" type="slidenum">
              <a:rPr lang="en-US" smtClean="0"/>
              <a:t>8</a:t>
            </a:fld>
            <a:endParaRPr lang="en-US"/>
          </a:p>
        </p:txBody>
      </p:sp>
    </p:spTree>
    <p:extLst>
      <p:ext uri="{BB962C8B-B14F-4D97-AF65-F5344CB8AC3E}">
        <p14:creationId xmlns:p14="http://schemas.microsoft.com/office/powerpoint/2010/main" val="1899357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https://customers.microsoft.com/en-us/story/geico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9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5.xml"/><Relationship Id="rId4" Type="http://schemas.openxmlformats.org/officeDocument/2006/relationships/image" Target="../media/image49.jp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Master" Target="../slideMasters/slideMaster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Master" Target="../slideMasters/slideMaster5.xml"/><Relationship Id="rId4" Type="http://schemas.openxmlformats.org/officeDocument/2006/relationships/image" Target="../media/image60.jpg"/></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8.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8.xml"/><Relationship Id="rId4" Type="http://schemas.openxmlformats.org/officeDocument/2006/relationships/image" Target="../media/image16.jp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8.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8.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8.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8.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accent3"/>
                </a:solidFill>
              </a:defRPr>
            </a:lvl1pPr>
          </a:lstStyle>
          <a:p>
            <a:r>
              <a:rPr lang="en-US" dirty="0"/>
              <a:t>Topic</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and 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3618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1536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7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mp; Non-bulleted text">
  <p:cSld name="1_Title &amp; Non-bulleted text">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35823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hree Column Bullet with Subheads">
  <p:cSld name="Three Column Bullet with Subheads">
    <p:spTree>
      <p:nvGrpSpPr>
        <p:cNvPr id="1" name="Shape 25"/>
        <p:cNvGrpSpPr/>
        <p:nvPr/>
      </p:nvGrpSpPr>
      <p:grpSpPr>
        <a:xfrm>
          <a:off x="0" y="0"/>
          <a:ext cx="0" cy="0"/>
          <a:chOff x="0" y="0"/>
          <a:chExt cx="0" cy="0"/>
        </a:xfrm>
      </p:grpSpPr>
      <p:sp>
        <p:nvSpPr>
          <p:cNvPr id="26" name="Google Shape;26;p4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7"/>
          <p:cNvSpPr txBox="1">
            <a:spLocks noGrp="1"/>
          </p:cNvSpPr>
          <p:nvPr>
            <p:ph type="body" idx="1"/>
          </p:nvPr>
        </p:nvSpPr>
        <p:spPr>
          <a:xfrm>
            <a:off x="585217" y="1438275"/>
            <a:ext cx="3264408" cy="73866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7"/>
          <p:cNvSpPr txBox="1">
            <a:spLocks noGrp="1"/>
          </p:cNvSpPr>
          <p:nvPr>
            <p:ph type="body" idx="2"/>
          </p:nvPr>
        </p:nvSpPr>
        <p:spPr>
          <a:xfrm>
            <a:off x="585217"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47"/>
          <p:cNvSpPr txBox="1">
            <a:spLocks noGrp="1"/>
          </p:cNvSpPr>
          <p:nvPr>
            <p:ph type="body" idx="3"/>
          </p:nvPr>
        </p:nvSpPr>
        <p:spPr>
          <a:xfrm>
            <a:off x="4463796" y="1438275"/>
            <a:ext cx="3264408" cy="73866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7"/>
          <p:cNvSpPr txBox="1">
            <a:spLocks noGrp="1"/>
          </p:cNvSpPr>
          <p:nvPr>
            <p:ph type="body" idx="4"/>
          </p:nvPr>
        </p:nvSpPr>
        <p:spPr>
          <a:xfrm>
            <a:off x="4463796" y="238413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47"/>
          <p:cNvSpPr txBox="1">
            <a:spLocks noGrp="1"/>
          </p:cNvSpPr>
          <p:nvPr>
            <p:ph type="body" idx="5"/>
          </p:nvPr>
        </p:nvSpPr>
        <p:spPr>
          <a:xfrm>
            <a:off x="8342375" y="1438275"/>
            <a:ext cx="3264408" cy="73866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47"/>
          <p:cNvSpPr txBox="1">
            <a:spLocks noGrp="1"/>
          </p:cNvSpPr>
          <p:nvPr>
            <p:ph type="body" idx="6"/>
          </p:nvPr>
        </p:nvSpPr>
        <p:spPr>
          <a:xfrm>
            <a:off x="8342375"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506">
          <p15:clr>
            <a:srgbClr val="5ACBF0"/>
          </p15:clr>
        </p15:guide>
        <p15:guide id="2" orient="horz" pos="906">
          <p15:clr>
            <a:srgbClr val="5ACBF0"/>
          </p15:clr>
        </p15:guide>
        <p15:guide id="3" orient="horz" pos="288">
          <p15:clr>
            <a:srgbClr val="5ACBF0"/>
          </p15:clr>
        </p15:guide>
        <p15:guide id="4" pos="2430">
          <p15:clr>
            <a:srgbClr val="5ACBF0"/>
          </p15:clr>
        </p15:guide>
        <p15:guide id="5" pos="2811">
          <p15:clr>
            <a:srgbClr val="5ACBF0"/>
          </p15:clr>
        </p15:guide>
        <p15:guide id="6" pos="4871">
          <p15:clr>
            <a:srgbClr val="5ACBF0"/>
          </p15:clr>
        </p15:guide>
        <p15:guide id="7" pos="525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square photo">
  <p:cSld name="Title square photo">
    <p:bg>
      <p:bgPr>
        <a:solidFill>
          <a:schemeClr val="dk2"/>
        </a:solidFill>
        <a:effectLst/>
      </p:bgPr>
    </p:bg>
    <p:spTree>
      <p:nvGrpSpPr>
        <p:cNvPr id="1" name="Shape 36"/>
        <p:cNvGrpSpPr/>
        <p:nvPr/>
      </p:nvGrpSpPr>
      <p:grpSpPr>
        <a:xfrm>
          <a:off x="0" y="0"/>
          <a:ext cx="0" cy="0"/>
          <a:chOff x="0" y="0"/>
          <a:chExt cx="0" cy="0"/>
        </a:xfrm>
      </p:grpSpPr>
      <p:sp>
        <p:nvSpPr>
          <p:cNvPr id="37" name="Google Shape;37;p84"/>
          <p:cNvSpPr txBox="1">
            <a:spLocks noGrp="1"/>
          </p:cNvSpPr>
          <p:nvPr>
            <p:ph type="title"/>
          </p:nvPr>
        </p:nvSpPr>
        <p:spPr>
          <a:xfrm>
            <a:off x="588263" y="2425541"/>
            <a:ext cx="4167887"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50E6FF"/>
              </a:buClr>
              <a:buSzPts val="3600"/>
              <a:buFont typeface="Quattrocento Sans"/>
              <a:buNone/>
              <a:defRPr>
                <a:solidFill>
                  <a:srgbClr val="50E6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4"/>
          <p:cNvSpPr txBox="1">
            <a:spLocks noGrp="1"/>
          </p:cNvSpPr>
          <p:nvPr>
            <p:ph type="body" idx="1"/>
          </p:nvPr>
        </p:nvSpPr>
        <p:spPr>
          <a:xfrm>
            <a:off x="582042" y="3962400"/>
            <a:ext cx="4164583"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39" name="Google Shape;39;p84"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pic>
        <p:nvPicPr>
          <p:cNvPr id="40" name="Google Shape;40;p84" descr="A meeting in a conference room."/>
          <p:cNvPicPr preferRelativeResize="0"/>
          <p:nvPr/>
        </p:nvPicPr>
        <p:blipFill rotWithShape="1">
          <a:blip r:embed="rId3">
            <a:alphaModFix/>
          </a:blip>
          <a:srcRect l="32558" r="10791"/>
          <a:stretch/>
        </p:blipFill>
        <p:spPr>
          <a:xfrm>
            <a:off x="5334000" y="0"/>
            <a:ext cx="6858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96">
          <p15:clr>
            <a:srgbClr val="5ACBF0"/>
          </p15:clr>
        </p15:guide>
        <p15:guide id="2" pos="3355">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square photo 2">
  <p:cSld name="Title square photo 2">
    <p:bg>
      <p:bgPr>
        <a:solidFill>
          <a:schemeClr val="lt1"/>
        </a:solidFill>
        <a:effectLst/>
      </p:bgPr>
    </p:bg>
    <p:spTree>
      <p:nvGrpSpPr>
        <p:cNvPr id="1" name="Shape 41"/>
        <p:cNvGrpSpPr/>
        <p:nvPr/>
      </p:nvGrpSpPr>
      <p:grpSpPr>
        <a:xfrm>
          <a:off x="0" y="0"/>
          <a:ext cx="0" cy="0"/>
          <a:chOff x="0" y="0"/>
          <a:chExt cx="0" cy="0"/>
        </a:xfrm>
      </p:grpSpPr>
      <p:sp>
        <p:nvSpPr>
          <p:cNvPr id="42" name="Google Shape;42;p85"/>
          <p:cNvSpPr txBox="1">
            <a:spLocks noGrp="1"/>
          </p:cNvSpPr>
          <p:nvPr>
            <p:ph type="title"/>
          </p:nvPr>
        </p:nvSpPr>
        <p:spPr>
          <a:xfrm>
            <a:off x="588263" y="2425541"/>
            <a:ext cx="4167887"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85"/>
          <p:cNvSpPr txBox="1">
            <a:spLocks noGrp="1"/>
          </p:cNvSpPr>
          <p:nvPr>
            <p:ph type="body" idx="1"/>
          </p:nvPr>
        </p:nvSpPr>
        <p:spPr>
          <a:xfrm>
            <a:off x="582042" y="3962400"/>
            <a:ext cx="4164583"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4" name="Google Shape;44;p85" descr="Microsoft logo, gray text version"/>
          <p:cNvPicPr preferRelativeResize="0"/>
          <p:nvPr/>
        </p:nvPicPr>
        <p:blipFill rotWithShape="1">
          <a:blip r:embed="rId2">
            <a:alphaModFix/>
          </a:blip>
          <a:srcRect/>
          <a:stretch/>
        </p:blipFill>
        <p:spPr>
          <a:xfrm>
            <a:off x="584200" y="585788"/>
            <a:ext cx="1366440" cy="292608"/>
          </a:xfrm>
          <a:prstGeom prst="rect">
            <a:avLst/>
          </a:prstGeom>
          <a:noFill/>
          <a:ln>
            <a:noFill/>
          </a:ln>
        </p:spPr>
      </p:pic>
      <p:pic>
        <p:nvPicPr>
          <p:cNvPr id="45" name="Google Shape;45;p85" descr="A meeting in a conference room."/>
          <p:cNvPicPr preferRelativeResize="0"/>
          <p:nvPr/>
        </p:nvPicPr>
        <p:blipFill rotWithShape="1">
          <a:blip r:embed="rId3">
            <a:alphaModFix/>
          </a:blip>
          <a:srcRect l="32558" r="10791"/>
          <a:stretch/>
        </p:blipFill>
        <p:spPr>
          <a:xfrm>
            <a:off x="5334000" y="0"/>
            <a:ext cx="6858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96">
          <p15:clr>
            <a:srgbClr val="5ACBF0"/>
          </p15:clr>
        </p15:guide>
        <p15:guide id="2" pos="3360">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46"/>
        <p:cNvGrpSpPr/>
        <p:nvPr/>
      </p:nvGrpSpPr>
      <p:grpSpPr>
        <a:xfrm>
          <a:off x="0" y="0"/>
          <a:ext cx="0" cy="0"/>
          <a:chOff x="0" y="0"/>
          <a:chExt cx="0" cy="0"/>
        </a:xfrm>
      </p:grpSpPr>
      <p:sp>
        <p:nvSpPr>
          <p:cNvPr id="47" name="Google Shape;47;p38"/>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50E6FF"/>
              </a:buClr>
              <a:buSzPts val="3600"/>
              <a:buFont typeface="Quattrocento Sans"/>
              <a:buNone/>
              <a:defRPr sz="3600">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8"/>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49" name="Google Shape;49;p38"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lt1"/>
        </a:solidFill>
        <a:effectLst/>
      </p:bgPr>
    </p:bg>
    <p:spTree>
      <p:nvGrpSpPr>
        <p:cNvPr id="1" name="Shape 50"/>
        <p:cNvGrpSpPr/>
        <p:nvPr/>
      </p:nvGrpSpPr>
      <p:grpSpPr>
        <a:xfrm>
          <a:off x="0" y="0"/>
          <a:ext cx="0" cy="0"/>
          <a:chOff x="0" y="0"/>
          <a:chExt cx="0" cy="0"/>
        </a:xfrm>
      </p:grpSpPr>
      <p:sp>
        <p:nvSpPr>
          <p:cNvPr id="51" name="Google Shape;51;p86"/>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6"/>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3" name="Google Shape;53;p86" descr="Microsoft logo, gray text version"/>
          <p:cNvPicPr preferRelativeResize="0"/>
          <p:nvPr/>
        </p:nvPicPr>
        <p:blipFill rotWithShape="1">
          <a:blip r:embed="rId2">
            <a:alphaModFix/>
          </a:blip>
          <a:srcRect/>
          <a:stretch/>
        </p:blipFill>
        <p:spPr>
          <a:xfrm>
            <a:off x="584200" y="585788"/>
            <a:ext cx="1366440"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58"/>
        <p:cNvGrpSpPr/>
        <p:nvPr/>
      </p:nvGrpSpPr>
      <p:grpSpPr>
        <a:xfrm>
          <a:off x="0" y="0"/>
          <a:ext cx="0" cy="0"/>
          <a:chOff x="0" y="0"/>
          <a:chExt cx="0" cy="0"/>
        </a:xfrm>
      </p:grpSpPr>
      <p:sp>
        <p:nvSpPr>
          <p:cNvPr id="59" name="Google Shape;59;p8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8"/>
          <p:cNvSpPr txBox="1">
            <a:spLocks noGrp="1"/>
          </p:cNvSpPr>
          <p:nvPr>
            <p:ph type="body" idx="1"/>
          </p:nvPr>
        </p:nvSpPr>
        <p:spPr>
          <a:xfrm>
            <a:off x="584200" y="1435100"/>
            <a:ext cx="5211763"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88"/>
          <p:cNvSpPr txBox="1">
            <a:spLocks noGrp="1"/>
          </p:cNvSpPr>
          <p:nvPr>
            <p:ph type="body" idx="2"/>
          </p:nvPr>
        </p:nvSpPr>
        <p:spPr>
          <a:xfrm>
            <a:off x="6389688" y="1435100"/>
            <a:ext cx="5219700"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8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63"/>
        <p:cNvGrpSpPr/>
        <p:nvPr/>
      </p:nvGrpSpPr>
      <p:grpSpPr>
        <a:xfrm>
          <a:off x="0" y="0"/>
          <a:ext cx="0" cy="0"/>
          <a:chOff x="0" y="0"/>
          <a:chExt cx="0" cy="0"/>
        </a:xfrm>
      </p:grpSpPr>
      <p:sp>
        <p:nvSpPr>
          <p:cNvPr id="64" name="Google Shape;64;p8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9"/>
          <p:cNvSpPr txBox="1">
            <a:spLocks noGrp="1"/>
          </p:cNvSpPr>
          <p:nvPr>
            <p:ph type="body" idx="1"/>
          </p:nvPr>
        </p:nvSpPr>
        <p:spPr>
          <a:xfrm>
            <a:off x="584200"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89"/>
          <p:cNvSpPr txBox="1">
            <a:spLocks noGrp="1"/>
          </p:cNvSpPr>
          <p:nvPr>
            <p:ph type="body" idx="2"/>
          </p:nvPr>
        </p:nvSpPr>
        <p:spPr>
          <a:xfrm>
            <a:off x="6397171"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mall title - half page">
  <p:cSld name="Small title - half page">
    <p:spTree>
      <p:nvGrpSpPr>
        <p:cNvPr id="1" name="Shape 67"/>
        <p:cNvGrpSpPr/>
        <p:nvPr/>
      </p:nvGrpSpPr>
      <p:grpSpPr>
        <a:xfrm>
          <a:off x="0" y="0"/>
          <a:ext cx="0" cy="0"/>
          <a:chOff x="0" y="0"/>
          <a:chExt cx="0" cy="0"/>
        </a:xfrm>
      </p:grpSpPr>
      <p:sp>
        <p:nvSpPr>
          <p:cNvPr id="68" name="Google Shape;68;p90"/>
          <p:cNvSpPr txBox="1">
            <a:spLocks noGrp="1"/>
          </p:cNvSpPr>
          <p:nvPr>
            <p:ph type="title"/>
          </p:nvPr>
        </p:nvSpPr>
        <p:spPr>
          <a:xfrm>
            <a:off x="584200" y="457200"/>
            <a:ext cx="5508419" cy="372410"/>
          </a:xfrm>
          <a:prstGeom prst="rect">
            <a:avLst/>
          </a:prstGeom>
          <a:noFill/>
          <a:ln>
            <a:noFill/>
          </a:ln>
        </p:spPr>
        <p:txBody>
          <a:bodyPr spcFirstLastPara="1" wrap="square" lIns="0" tIns="64000" rIns="0" bIns="0" anchor="t" anchorCtr="0">
            <a:spAutoFit/>
          </a:bodyPr>
          <a:lstStyle>
            <a:lvl1pPr lvl="0" algn="l">
              <a:lnSpc>
                <a:spcPct val="100000"/>
              </a:lnSpc>
              <a:spcBef>
                <a:spcPts val="0"/>
              </a:spcBef>
              <a:spcAft>
                <a:spcPts val="0"/>
              </a:spcAft>
              <a:buClr>
                <a:schemeClr val="dk1"/>
              </a:buClr>
              <a:buSzPts val="2000"/>
              <a:buFont typeface="Quattrocento Sans"/>
              <a:buNone/>
              <a:defRPr sz="2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69"/>
        <p:cNvGrpSpPr/>
        <p:nvPr/>
      </p:nvGrpSpPr>
      <p:grpSpPr>
        <a:xfrm>
          <a:off x="0" y="0"/>
          <a:ext cx="0" cy="0"/>
          <a:chOff x="0" y="0"/>
          <a:chExt cx="0" cy="0"/>
        </a:xfrm>
      </p:grpSpPr>
      <p:sp>
        <p:nvSpPr>
          <p:cNvPr id="70" name="Google Shape;70;p91"/>
          <p:cNvSpPr txBox="1">
            <a:spLocks noGrp="1"/>
          </p:cNvSpPr>
          <p:nvPr>
            <p:ph type="title"/>
          </p:nvPr>
        </p:nvSpPr>
        <p:spPr>
          <a:xfrm>
            <a:off x="588263" y="588963"/>
            <a:ext cx="4158362" cy="253523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91"/>
          <p:cNvSpPr txBox="1">
            <a:spLocks noGrp="1"/>
          </p:cNvSpPr>
          <p:nvPr>
            <p:ph type="body" idx="1"/>
          </p:nvPr>
        </p:nvSpPr>
        <p:spPr>
          <a:xfrm>
            <a:off x="584200" y="3535540"/>
            <a:ext cx="4162425" cy="273349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40"/>
              </a:spcBef>
              <a:spcAft>
                <a:spcPts val="0"/>
              </a:spcAft>
              <a:buClr>
                <a:schemeClr val="dk1"/>
              </a:buClr>
              <a:buSzPts val="1980"/>
              <a:buNone/>
              <a:defRPr sz="22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2" name="Google Shape;72;p91"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73" name="Google Shape;73;p9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904">
          <p15:clr>
            <a:srgbClr val="5ACBF0"/>
          </p15:clr>
        </p15:guide>
        <p15:guide id="3" orient="horz" pos="1968">
          <p15:clr>
            <a:srgbClr val="5ACBF0"/>
          </p15:clr>
        </p15:guide>
        <p15:guide id="4" orient="horz" pos="2226">
          <p15:clr>
            <a:srgbClr val="5ACBF0"/>
          </p15:clr>
        </p15:guide>
        <p15:guide id="5" pos="3729">
          <p15:clr>
            <a:srgbClr val="C35EA4"/>
          </p15:clr>
        </p15:guide>
        <p15:guide id="6" pos="2993">
          <p15:clr>
            <a:srgbClr val="5ACBF0"/>
          </p15:clr>
        </p15:guide>
        <p15:guide id="7"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quare Photo ">
  <p:cSld name="Square Photo ">
    <p:spTree>
      <p:nvGrpSpPr>
        <p:cNvPr id="1" name="Shape 74"/>
        <p:cNvGrpSpPr/>
        <p:nvPr/>
      </p:nvGrpSpPr>
      <p:grpSpPr>
        <a:xfrm>
          <a:off x="0" y="0"/>
          <a:ext cx="0" cy="0"/>
          <a:chOff x="0" y="0"/>
          <a:chExt cx="0" cy="0"/>
        </a:xfrm>
      </p:grpSpPr>
      <p:sp>
        <p:nvSpPr>
          <p:cNvPr id="75" name="Google Shape;75;p92"/>
          <p:cNvSpPr txBox="1">
            <a:spLocks noGrp="1"/>
          </p:cNvSpPr>
          <p:nvPr>
            <p:ph type="title"/>
          </p:nvPr>
        </p:nvSpPr>
        <p:spPr>
          <a:xfrm>
            <a:off x="588263" y="585788"/>
            <a:ext cx="4159950" cy="568324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6" name="Google Shape;76;p92"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77" name="Google Shape;77;p9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2160">
          <p15:clr>
            <a:srgbClr val="5ACBF0"/>
          </p15:clr>
        </p15:guide>
        <p15:guide id="3" pos="2991">
          <p15:clr>
            <a:srgbClr val="5ACBF0"/>
          </p15:clr>
        </p15:guide>
        <p15:guide id="4" pos="3728">
          <p15:clr>
            <a:srgbClr val="C35EA4"/>
          </p15:clr>
        </p15:guide>
        <p15:guide id="5"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quare Photo 2">
  <p:cSld name="Square Photo 2">
    <p:spTree>
      <p:nvGrpSpPr>
        <p:cNvPr id="1" name="Shape 78"/>
        <p:cNvGrpSpPr/>
        <p:nvPr/>
      </p:nvGrpSpPr>
      <p:grpSpPr>
        <a:xfrm>
          <a:off x="0" y="0"/>
          <a:ext cx="0" cy="0"/>
          <a:chOff x="0" y="0"/>
          <a:chExt cx="0" cy="0"/>
        </a:xfrm>
      </p:grpSpPr>
      <p:sp>
        <p:nvSpPr>
          <p:cNvPr id="79" name="Google Shape;79;p93"/>
          <p:cNvSpPr txBox="1">
            <a:spLocks noGrp="1"/>
          </p:cNvSpPr>
          <p:nvPr>
            <p:ph type="title"/>
          </p:nvPr>
        </p:nvSpPr>
        <p:spPr>
          <a:xfrm>
            <a:off x="588263" y="2979738"/>
            <a:ext cx="4163125" cy="3289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800"/>
              <a:buFont typeface="Quattrocento Sans"/>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0" name="Google Shape;80;p93"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81" name="Google Shape;81;p9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Photo full bleed lower title">
  <p:cSld name="Photo full bleed lower title">
    <p:spTree>
      <p:nvGrpSpPr>
        <p:cNvPr id="1" name="Shape 82"/>
        <p:cNvGrpSpPr/>
        <p:nvPr/>
      </p:nvGrpSpPr>
      <p:grpSpPr>
        <a:xfrm>
          <a:off x="0" y="0"/>
          <a:ext cx="0" cy="0"/>
          <a:chOff x="0" y="0"/>
          <a:chExt cx="0" cy="0"/>
        </a:xfrm>
      </p:grpSpPr>
      <p:pic>
        <p:nvPicPr>
          <p:cNvPr id="83" name="Google Shape;83;p94"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84" name="Google Shape;84;p94"/>
          <p:cNvSpPr txBox="1">
            <a:spLocks noGrp="1"/>
          </p:cNvSpPr>
          <p:nvPr>
            <p:ph type="title"/>
          </p:nvPr>
        </p:nvSpPr>
        <p:spPr>
          <a:xfrm>
            <a:off x="0" y="3657600"/>
            <a:ext cx="12192000" cy="3200400"/>
          </a:xfrm>
          <a:prstGeom prst="rect">
            <a:avLst/>
          </a:prstGeom>
          <a:gradFill>
            <a:gsLst>
              <a:gs pos="0">
                <a:srgbClr val="000000">
                  <a:alpha val="69803"/>
                </a:srgbClr>
              </a:gs>
              <a:gs pos="40000">
                <a:srgbClr val="000000">
                  <a:alpha val="69803"/>
                </a:srgbClr>
              </a:gs>
              <a:gs pos="100000">
                <a:srgbClr val="000000">
                  <a:alpha val="0"/>
                </a:srgbClr>
              </a:gs>
            </a:gsLst>
            <a:lin ang="16200000" scaled="0"/>
          </a:gradFill>
          <a:ln>
            <a:noFill/>
          </a:ln>
        </p:spPr>
        <p:txBody>
          <a:bodyPr spcFirstLastPara="1" wrap="square" lIns="585200" tIns="585200" rIns="585200" bIns="585200" anchor="b"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9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Photo full bleed left title">
  <p:cSld name="Photo full bleed left title">
    <p:spTree>
      <p:nvGrpSpPr>
        <p:cNvPr id="1" name="Shape 86"/>
        <p:cNvGrpSpPr/>
        <p:nvPr/>
      </p:nvGrpSpPr>
      <p:grpSpPr>
        <a:xfrm>
          <a:off x="0" y="0"/>
          <a:ext cx="0" cy="0"/>
          <a:chOff x="0" y="0"/>
          <a:chExt cx="0" cy="0"/>
        </a:xfrm>
      </p:grpSpPr>
      <p:pic>
        <p:nvPicPr>
          <p:cNvPr id="87" name="Google Shape;87;p95"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88" name="Google Shape;88;p95"/>
          <p:cNvSpPr txBox="1">
            <a:spLocks noGrp="1"/>
          </p:cNvSpPr>
          <p:nvPr>
            <p:ph type="title"/>
          </p:nvPr>
        </p:nvSpPr>
        <p:spPr>
          <a:xfrm>
            <a:off x="-3" y="0"/>
            <a:ext cx="5669280" cy="6858000"/>
          </a:xfrm>
          <a:prstGeom prst="rect">
            <a:avLst/>
          </a:prstGeom>
          <a:gradFill>
            <a:gsLst>
              <a:gs pos="0">
                <a:srgbClr val="000000">
                  <a:alpha val="69803"/>
                </a:srgbClr>
              </a:gs>
              <a:gs pos="50000">
                <a:srgbClr val="000000">
                  <a:alpha val="69803"/>
                </a:srgbClr>
              </a:gs>
              <a:gs pos="100000">
                <a:srgbClr val="000000">
                  <a:alpha val="0"/>
                </a:srgbClr>
              </a:gs>
            </a:gsLst>
            <a:lin ang="0" scaled="0"/>
          </a:gradFill>
          <a:ln>
            <a:noFill/>
          </a:ln>
        </p:spPr>
        <p:txBody>
          <a:bodyPr spcFirstLastPara="1" wrap="square" lIns="585200" tIns="585200" rIns="585200" bIns="585200" anchor="ctr"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9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576">
          <p15:clr>
            <a:srgbClr val="5ACBF0"/>
          </p15:clr>
        </p15:guide>
        <p15:guide id="2"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Photo full bleed right title">
  <p:cSld name="Photo full bleed right title">
    <p:spTree>
      <p:nvGrpSpPr>
        <p:cNvPr id="1" name="Shape 90"/>
        <p:cNvGrpSpPr/>
        <p:nvPr/>
      </p:nvGrpSpPr>
      <p:grpSpPr>
        <a:xfrm>
          <a:off x="0" y="0"/>
          <a:ext cx="0" cy="0"/>
          <a:chOff x="0" y="0"/>
          <a:chExt cx="0" cy="0"/>
        </a:xfrm>
      </p:grpSpPr>
      <p:pic>
        <p:nvPicPr>
          <p:cNvPr id="91" name="Google Shape;91;p96"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92" name="Google Shape;92;p96"/>
          <p:cNvSpPr txBox="1">
            <a:spLocks noGrp="1"/>
          </p:cNvSpPr>
          <p:nvPr>
            <p:ph type="title"/>
          </p:nvPr>
        </p:nvSpPr>
        <p:spPr>
          <a:xfrm>
            <a:off x="6522720" y="0"/>
            <a:ext cx="5669280" cy="6858000"/>
          </a:xfrm>
          <a:prstGeom prst="rect">
            <a:avLst/>
          </a:prstGeom>
          <a:gradFill>
            <a:gsLst>
              <a:gs pos="0">
                <a:srgbClr val="000000">
                  <a:alpha val="69803"/>
                </a:srgbClr>
              </a:gs>
              <a:gs pos="50000">
                <a:srgbClr val="000000">
                  <a:alpha val="69803"/>
                </a:srgbClr>
              </a:gs>
              <a:gs pos="100000">
                <a:srgbClr val="000000">
                  <a:alpha val="0"/>
                </a:srgbClr>
              </a:gs>
            </a:gsLst>
            <a:lin ang="10800000" scaled="0"/>
          </a:gradFill>
          <a:ln>
            <a:noFill/>
          </a:ln>
        </p:spPr>
        <p:txBody>
          <a:bodyPr spcFirstLastPara="1" wrap="square" lIns="585200" tIns="585200" rIns="585200" bIns="585200" anchor="ctr" anchorCtr="0">
            <a:noAutofit/>
          </a:bodyPr>
          <a:lstStyle>
            <a:lvl1pPr lvl="0" algn="r">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9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4105">
          <p15:clr>
            <a:srgbClr val="5ACBF0"/>
          </p15:clr>
        </p15:guide>
        <p15:guide id="2"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op horizontal photo and title">
  <p:cSld name="Top horizontal photo and title">
    <p:spTree>
      <p:nvGrpSpPr>
        <p:cNvPr id="1" name="Shape 94"/>
        <p:cNvGrpSpPr/>
        <p:nvPr/>
      </p:nvGrpSpPr>
      <p:grpSpPr>
        <a:xfrm>
          <a:off x="0" y="0"/>
          <a:ext cx="0" cy="0"/>
          <a:chOff x="0" y="0"/>
          <a:chExt cx="0" cy="0"/>
        </a:xfrm>
      </p:grpSpPr>
      <p:sp>
        <p:nvSpPr>
          <p:cNvPr id="95" name="Google Shape;95;p97"/>
          <p:cNvSpPr txBox="1">
            <a:spLocks noGrp="1"/>
          </p:cNvSpPr>
          <p:nvPr>
            <p:ph type="title"/>
          </p:nvPr>
        </p:nvSpPr>
        <p:spPr>
          <a:xfrm>
            <a:off x="588263" y="5157216"/>
            <a:ext cx="11018520" cy="1111822"/>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6" name="Google Shape;96;p97" descr="This photo is a 'placeholder' only. Drag or drop your photo here, or click and tap the center to insert a photo."/>
          <p:cNvPicPr preferRelativeResize="0">
            <a:picLocks noGrp="1"/>
          </p:cNvPicPr>
          <p:nvPr>
            <p:ph type="pic" idx="2"/>
          </p:nvPr>
        </p:nvPicPr>
        <p:blipFill/>
        <p:spPr>
          <a:xfrm>
            <a:off x="0" y="0"/>
            <a:ext cx="12192000" cy="4572000"/>
          </a:xfrm>
          <a:prstGeom prst="rect">
            <a:avLst/>
          </a:prstGeom>
          <a:blipFill rotWithShape="1">
            <a:blip r:embed="rId2">
              <a:alphaModFix/>
            </a:blip>
            <a:stretch>
              <a:fillRect/>
            </a:stretch>
          </a:blipFill>
          <a:ln>
            <a:noFill/>
          </a:ln>
        </p:spPr>
      </p:pic>
      <p:sp>
        <p:nvSpPr>
          <p:cNvPr id="97" name="Google Shape;97;p9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880">
          <p15:clr>
            <a:srgbClr val="5ACBF0"/>
          </p15:clr>
        </p15:guide>
        <p15:guide id="2" orient="horz" pos="360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Bottom horizontal photo and title">
  <p:cSld name="Bottom horizontal photo and title">
    <p:spTree>
      <p:nvGrpSpPr>
        <p:cNvPr id="1" name="Shape 98"/>
        <p:cNvGrpSpPr/>
        <p:nvPr/>
      </p:nvGrpSpPr>
      <p:grpSpPr>
        <a:xfrm>
          <a:off x="0" y="0"/>
          <a:ext cx="0" cy="0"/>
          <a:chOff x="0" y="0"/>
          <a:chExt cx="0" cy="0"/>
        </a:xfrm>
      </p:grpSpPr>
      <p:sp>
        <p:nvSpPr>
          <p:cNvPr id="99" name="Google Shape;99;p98"/>
          <p:cNvSpPr txBox="1">
            <a:spLocks noGrp="1"/>
          </p:cNvSpPr>
          <p:nvPr>
            <p:ph type="title"/>
          </p:nvPr>
        </p:nvSpPr>
        <p:spPr>
          <a:xfrm>
            <a:off x="588263" y="585788"/>
            <a:ext cx="11018520" cy="1114996"/>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0" name="Google Shape;100;p98" descr="This photo is a 'placeholder' only. Drag or drop your photo here, or click and tap the center to insert a photo."/>
          <p:cNvPicPr preferRelativeResize="0">
            <a:picLocks noGrp="1"/>
          </p:cNvPicPr>
          <p:nvPr>
            <p:ph type="pic" idx="2"/>
          </p:nvPr>
        </p:nvPicPr>
        <p:blipFill/>
        <p:spPr>
          <a:xfrm>
            <a:off x="-2381" y="2286000"/>
            <a:ext cx="12192000" cy="4572000"/>
          </a:xfrm>
          <a:prstGeom prst="rect">
            <a:avLst/>
          </a:prstGeom>
          <a:blipFill rotWithShape="1">
            <a:blip r:embed="rId2">
              <a:alphaModFix/>
            </a:blip>
            <a:stretch>
              <a:fillRect/>
            </a:stretch>
          </a:blipFill>
          <a:ln>
            <a:noFill/>
          </a:ln>
        </p:spPr>
      </p:pic>
      <p:sp>
        <p:nvSpPr>
          <p:cNvPr id="101" name="Google Shape;101;p9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72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wo picture content">
  <p:cSld name="Two picture content">
    <p:spTree>
      <p:nvGrpSpPr>
        <p:cNvPr id="1" name="Shape 102"/>
        <p:cNvGrpSpPr/>
        <p:nvPr/>
      </p:nvGrpSpPr>
      <p:grpSpPr>
        <a:xfrm>
          <a:off x="0" y="0"/>
          <a:ext cx="0" cy="0"/>
          <a:chOff x="0" y="0"/>
          <a:chExt cx="0" cy="0"/>
        </a:xfrm>
      </p:grpSpPr>
      <p:sp>
        <p:nvSpPr>
          <p:cNvPr id="103" name="Google Shape;103;p99"/>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99"/>
          <p:cNvSpPr txBox="1">
            <a:spLocks noGrp="1"/>
          </p:cNvSpPr>
          <p:nvPr>
            <p:ph type="body" idx="1"/>
          </p:nvPr>
        </p:nvSpPr>
        <p:spPr>
          <a:xfrm>
            <a:off x="584199"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99" descr="This photo is a 'placeholder' only. Drag or drop your photo here, or click and tap the center to insert a photo."/>
          <p:cNvPicPr preferRelativeResize="0">
            <a:picLocks noGrp="1"/>
          </p:cNvPicPr>
          <p:nvPr>
            <p:ph type="pic" idx="2"/>
          </p:nvPr>
        </p:nvPicPr>
        <p:blipFill/>
        <p:spPr>
          <a:xfrm>
            <a:off x="582612" y="2025650"/>
            <a:ext cx="5367528" cy="3474720"/>
          </a:xfrm>
          <a:prstGeom prst="rect">
            <a:avLst/>
          </a:prstGeom>
          <a:blipFill rotWithShape="1">
            <a:blip r:embed="rId2">
              <a:alphaModFix/>
            </a:blip>
            <a:stretch>
              <a:fillRect/>
            </a:stretch>
          </a:blipFill>
          <a:ln>
            <a:noFill/>
          </a:ln>
        </p:spPr>
      </p:pic>
      <p:sp>
        <p:nvSpPr>
          <p:cNvPr id="106" name="Google Shape;106;p99"/>
          <p:cNvSpPr txBox="1">
            <a:spLocks noGrp="1"/>
          </p:cNvSpPr>
          <p:nvPr>
            <p:ph type="body" idx="3"/>
          </p:nvPr>
        </p:nvSpPr>
        <p:spPr>
          <a:xfrm>
            <a:off x="6241860"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7" name="Google Shape;107;p99" descr="This photo is a 'placeholder' only. Drag or drop your photo here, or click and tap the center to insert a photo."/>
          <p:cNvPicPr preferRelativeResize="0">
            <a:picLocks noGrp="1"/>
          </p:cNvPicPr>
          <p:nvPr>
            <p:ph type="pic" idx="4"/>
          </p:nvPr>
        </p:nvPicPr>
        <p:blipFill/>
        <p:spPr>
          <a:xfrm>
            <a:off x="6239255" y="2025650"/>
            <a:ext cx="5367528" cy="3474720"/>
          </a:xfrm>
          <a:prstGeom prst="rect">
            <a:avLst/>
          </a:prstGeom>
          <a:blipFill rotWithShape="1">
            <a:blip r:embed="rId2">
              <a:alphaModFix/>
            </a:blip>
            <a:stretch>
              <a:fillRect/>
            </a:stretch>
          </a:blipFill>
          <a:ln>
            <a:noFill/>
          </a:ln>
        </p:spPr>
      </p:pic>
      <p:sp>
        <p:nvSpPr>
          <p:cNvPr id="108" name="Google Shape;108;p9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3749">
          <p15:clr>
            <a:srgbClr val="5ACBF0"/>
          </p15:clr>
        </p15:guide>
        <p15:guide id="5"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hree picture content">
  <p:cSld name="Three picture content">
    <p:spTree>
      <p:nvGrpSpPr>
        <p:cNvPr id="1" name="Shape 109"/>
        <p:cNvGrpSpPr/>
        <p:nvPr/>
      </p:nvGrpSpPr>
      <p:grpSpPr>
        <a:xfrm>
          <a:off x="0" y="0"/>
          <a:ext cx="0" cy="0"/>
          <a:chOff x="0" y="0"/>
          <a:chExt cx="0" cy="0"/>
        </a:xfrm>
      </p:grpSpPr>
      <p:sp>
        <p:nvSpPr>
          <p:cNvPr id="110" name="Google Shape;110;p100"/>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00"/>
          <p:cNvSpPr txBox="1">
            <a:spLocks noGrp="1"/>
          </p:cNvSpPr>
          <p:nvPr>
            <p:ph type="body" idx="1"/>
          </p:nvPr>
        </p:nvSpPr>
        <p:spPr>
          <a:xfrm>
            <a:off x="582613"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2" name="Google Shape;112;p100" descr="This photo is a 'placeholder' only. Drag or drop your photo here, or click and tap the center to insert a photo."/>
          <p:cNvPicPr preferRelativeResize="0">
            <a:picLocks noGrp="1"/>
          </p:cNvPicPr>
          <p:nvPr>
            <p:ph type="pic" idx="2"/>
          </p:nvPr>
        </p:nvPicPr>
        <p:blipFill/>
        <p:spPr>
          <a:xfrm>
            <a:off x="582612" y="2025650"/>
            <a:ext cx="3474720" cy="3474720"/>
          </a:xfrm>
          <a:prstGeom prst="rect">
            <a:avLst/>
          </a:prstGeom>
          <a:blipFill rotWithShape="1">
            <a:blip r:embed="rId2">
              <a:alphaModFix/>
            </a:blip>
            <a:stretch>
              <a:fillRect/>
            </a:stretch>
          </a:blipFill>
          <a:ln>
            <a:noFill/>
          </a:ln>
        </p:spPr>
      </p:pic>
      <p:sp>
        <p:nvSpPr>
          <p:cNvPr id="113" name="Google Shape;113;p100"/>
          <p:cNvSpPr txBox="1">
            <a:spLocks noGrp="1"/>
          </p:cNvSpPr>
          <p:nvPr>
            <p:ph type="body" idx="3"/>
          </p:nvPr>
        </p:nvSpPr>
        <p:spPr>
          <a:xfrm>
            <a:off x="4358640"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4" name="Google Shape;114;p100" descr="This photo is a 'placeholder' only. Drag or drop your photo here, or click and tap the center to insert a photo."/>
          <p:cNvPicPr preferRelativeResize="0">
            <a:picLocks noGrp="1"/>
          </p:cNvPicPr>
          <p:nvPr>
            <p:ph type="pic" idx="4"/>
          </p:nvPr>
        </p:nvPicPr>
        <p:blipFill/>
        <p:spPr>
          <a:xfrm>
            <a:off x="4358640" y="2025650"/>
            <a:ext cx="3474720" cy="3474720"/>
          </a:xfrm>
          <a:prstGeom prst="rect">
            <a:avLst/>
          </a:prstGeom>
          <a:blipFill rotWithShape="1">
            <a:blip r:embed="rId2">
              <a:alphaModFix/>
            </a:blip>
            <a:stretch>
              <a:fillRect/>
            </a:stretch>
          </a:blipFill>
          <a:ln>
            <a:noFill/>
          </a:ln>
        </p:spPr>
      </p:pic>
      <p:sp>
        <p:nvSpPr>
          <p:cNvPr id="115" name="Google Shape;115;p100"/>
          <p:cNvSpPr txBox="1">
            <a:spLocks noGrp="1"/>
          </p:cNvSpPr>
          <p:nvPr>
            <p:ph type="body" idx="5"/>
          </p:nvPr>
        </p:nvSpPr>
        <p:spPr>
          <a:xfrm>
            <a:off x="8134351"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6" name="Google Shape;116;p100" descr="This photo is a 'placeholder' only. Drag or drop your photo here, or click and tap the center to insert a photo."/>
          <p:cNvPicPr preferRelativeResize="0">
            <a:picLocks noGrp="1"/>
          </p:cNvPicPr>
          <p:nvPr>
            <p:ph type="pic" idx="6"/>
          </p:nvPr>
        </p:nvPicPr>
        <p:blipFill/>
        <p:spPr>
          <a:xfrm>
            <a:off x="8132063" y="2025650"/>
            <a:ext cx="3474720" cy="3474720"/>
          </a:xfrm>
          <a:prstGeom prst="rect">
            <a:avLst/>
          </a:prstGeom>
          <a:blipFill rotWithShape="1">
            <a:blip r:embed="rId2">
              <a:alphaModFix/>
            </a:blip>
            <a:stretch>
              <a:fillRect/>
            </a:stretch>
          </a:blipFill>
          <a:ln>
            <a:noFill/>
          </a:ln>
        </p:spPr>
      </p:pic>
      <p:sp>
        <p:nvSpPr>
          <p:cNvPr id="117" name="Google Shape;117;p10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2557">
          <p15:clr>
            <a:srgbClr val="5ACBF0"/>
          </p15:clr>
        </p15:guide>
        <p15:guide id="5" pos="2744">
          <p15:clr>
            <a:srgbClr val="5ACBF0"/>
          </p15:clr>
        </p15:guide>
        <p15:guide id="6" pos="4936">
          <p15:clr>
            <a:srgbClr val="5ACBF0"/>
          </p15:clr>
        </p15:guide>
        <p15:guide id="7" pos="512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Four picture content">
  <p:cSld name="Four picture content">
    <p:spTree>
      <p:nvGrpSpPr>
        <p:cNvPr id="1" name="Shape 118"/>
        <p:cNvGrpSpPr/>
        <p:nvPr/>
      </p:nvGrpSpPr>
      <p:grpSpPr>
        <a:xfrm>
          <a:off x="0" y="0"/>
          <a:ext cx="0" cy="0"/>
          <a:chOff x="0" y="0"/>
          <a:chExt cx="0" cy="0"/>
        </a:xfrm>
      </p:grpSpPr>
      <p:sp>
        <p:nvSpPr>
          <p:cNvPr id="119" name="Google Shape;119;p101"/>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01"/>
          <p:cNvSpPr txBox="1">
            <a:spLocks noGrp="1"/>
          </p:cNvSpPr>
          <p:nvPr>
            <p:ph type="body" idx="1"/>
          </p:nvPr>
        </p:nvSpPr>
        <p:spPr>
          <a:xfrm>
            <a:off x="582613"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1" name="Google Shape;121;p101" descr="This photo is a 'placeholder' only. Drag or drop your photo here, or click and tap the center to insert a photo."/>
          <p:cNvPicPr preferRelativeResize="0">
            <a:picLocks noGrp="1"/>
          </p:cNvPicPr>
          <p:nvPr>
            <p:ph type="pic" idx="2"/>
          </p:nvPr>
        </p:nvPicPr>
        <p:blipFill/>
        <p:spPr>
          <a:xfrm>
            <a:off x="582612" y="2025650"/>
            <a:ext cx="2532888" cy="2532888"/>
          </a:xfrm>
          <a:prstGeom prst="rect">
            <a:avLst/>
          </a:prstGeom>
          <a:blipFill rotWithShape="1">
            <a:blip r:embed="rId2">
              <a:alphaModFix/>
            </a:blip>
            <a:stretch>
              <a:fillRect/>
            </a:stretch>
          </a:blipFill>
          <a:ln>
            <a:noFill/>
          </a:ln>
        </p:spPr>
      </p:pic>
      <p:sp>
        <p:nvSpPr>
          <p:cNvPr id="122" name="Google Shape;122;p101"/>
          <p:cNvSpPr txBox="1">
            <a:spLocks noGrp="1"/>
          </p:cNvSpPr>
          <p:nvPr>
            <p:ph type="body" idx="3"/>
          </p:nvPr>
        </p:nvSpPr>
        <p:spPr>
          <a:xfrm>
            <a:off x="3413908"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3" name="Google Shape;123;p101" descr="This photo is a 'placeholder' only. Drag or drop your photo here, or click and tap the center to insert a photo."/>
          <p:cNvPicPr preferRelativeResize="0">
            <a:picLocks noGrp="1"/>
          </p:cNvPicPr>
          <p:nvPr>
            <p:ph type="pic" idx="4"/>
          </p:nvPr>
        </p:nvPicPr>
        <p:blipFill/>
        <p:spPr>
          <a:xfrm>
            <a:off x="3413908" y="2025650"/>
            <a:ext cx="2532888" cy="2532888"/>
          </a:xfrm>
          <a:prstGeom prst="rect">
            <a:avLst/>
          </a:prstGeom>
          <a:blipFill rotWithShape="1">
            <a:blip r:embed="rId2">
              <a:alphaModFix/>
            </a:blip>
            <a:stretch>
              <a:fillRect/>
            </a:stretch>
          </a:blipFill>
          <a:ln>
            <a:noFill/>
          </a:ln>
        </p:spPr>
      </p:pic>
      <p:sp>
        <p:nvSpPr>
          <p:cNvPr id="124" name="Google Shape;124;p101"/>
          <p:cNvSpPr txBox="1">
            <a:spLocks noGrp="1"/>
          </p:cNvSpPr>
          <p:nvPr>
            <p:ph type="body" idx="5"/>
          </p:nvPr>
        </p:nvSpPr>
        <p:spPr>
          <a:xfrm>
            <a:off x="6245204"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5" name="Google Shape;125;p101" descr="This photo is a 'placeholder' only. Drag or drop your photo here, or click and tap the center to insert a photo."/>
          <p:cNvPicPr preferRelativeResize="0">
            <a:picLocks noGrp="1"/>
          </p:cNvPicPr>
          <p:nvPr>
            <p:ph type="pic" idx="6"/>
          </p:nvPr>
        </p:nvPicPr>
        <p:blipFill/>
        <p:spPr>
          <a:xfrm>
            <a:off x="6245204" y="2025650"/>
            <a:ext cx="2532888" cy="2532888"/>
          </a:xfrm>
          <a:prstGeom prst="rect">
            <a:avLst/>
          </a:prstGeom>
          <a:blipFill rotWithShape="1">
            <a:blip r:embed="rId2">
              <a:alphaModFix/>
            </a:blip>
            <a:stretch>
              <a:fillRect/>
            </a:stretch>
          </a:blipFill>
          <a:ln>
            <a:noFill/>
          </a:ln>
        </p:spPr>
      </p:pic>
      <p:sp>
        <p:nvSpPr>
          <p:cNvPr id="126" name="Google Shape;126;p101"/>
          <p:cNvSpPr txBox="1">
            <a:spLocks noGrp="1"/>
          </p:cNvSpPr>
          <p:nvPr>
            <p:ph type="body" idx="7"/>
          </p:nvPr>
        </p:nvSpPr>
        <p:spPr>
          <a:xfrm>
            <a:off x="9076500"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7" name="Google Shape;127;p101" descr="This photo is a 'placeholder' only. Drag or drop your photo here, or click and tap the center to insert a photo."/>
          <p:cNvPicPr preferRelativeResize="0">
            <a:picLocks noGrp="1"/>
          </p:cNvPicPr>
          <p:nvPr>
            <p:ph type="pic" idx="8"/>
          </p:nvPr>
        </p:nvPicPr>
        <p:blipFill/>
        <p:spPr>
          <a:xfrm>
            <a:off x="9076500" y="2025650"/>
            <a:ext cx="2532888" cy="2532888"/>
          </a:xfrm>
          <a:prstGeom prst="rect">
            <a:avLst/>
          </a:prstGeom>
          <a:blipFill rotWithShape="1">
            <a:blip r:embed="rId2">
              <a:alphaModFix/>
            </a:blip>
            <a:stretch>
              <a:fillRect/>
            </a:stretch>
          </a:blipFill>
          <a:ln>
            <a:noFill/>
          </a:ln>
        </p:spPr>
      </p:pic>
      <p:sp>
        <p:nvSpPr>
          <p:cNvPr id="128" name="Google Shape;128;p10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993">
          <p15:clr>
            <a:srgbClr val="5ACBF0"/>
          </p15:clr>
        </p15:guide>
        <p15:guide id="2" orient="horz" pos="1276">
          <p15:clr>
            <a:srgbClr val="5ACBF0"/>
          </p15:clr>
        </p15:guide>
        <p15:guide id="3" orient="horz" pos="288">
          <p15:clr>
            <a:srgbClr val="5ACBF0"/>
          </p15:clr>
        </p15:guide>
        <p15:guide id="4" pos="1963">
          <p15:clr>
            <a:srgbClr val="5ACBF0"/>
          </p15:clr>
        </p15:guide>
        <p15:guide id="5" pos="2150">
          <p15:clr>
            <a:srgbClr val="5ACBF0"/>
          </p15:clr>
        </p15:guide>
        <p15:guide id="6" pos="3746">
          <p15:clr>
            <a:srgbClr val="5ACBF0"/>
          </p15:clr>
        </p15:guide>
        <p15:guide id="7" pos="3934">
          <p15:clr>
            <a:srgbClr val="5ACBF0"/>
          </p15:clr>
        </p15:guide>
        <p15:guide id="8" pos="5530">
          <p15:clr>
            <a:srgbClr val="5ACBF0"/>
          </p15:clr>
        </p15:guide>
        <p15:guide id="9" pos="571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text side by side">
  <p:cSld name="Title and text side by side">
    <p:spTree>
      <p:nvGrpSpPr>
        <p:cNvPr id="1" name="Shape 129"/>
        <p:cNvGrpSpPr/>
        <p:nvPr/>
      </p:nvGrpSpPr>
      <p:grpSpPr>
        <a:xfrm>
          <a:off x="0" y="0"/>
          <a:ext cx="0" cy="0"/>
          <a:chOff x="0" y="0"/>
          <a:chExt cx="0" cy="0"/>
        </a:xfrm>
      </p:grpSpPr>
      <p:sp>
        <p:nvSpPr>
          <p:cNvPr id="130" name="Google Shape;130;p102"/>
          <p:cNvSpPr txBox="1">
            <a:spLocks noGrp="1"/>
          </p:cNvSpPr>
          <p:nvPr>
            <p:ph type="title"/>
          </p:nvPr>
        </p:nvSpPr>
        <p:spPr>
          <a:xfrm>
            <a:off x="585216" y="2309812"/>
            <a:ext cx="3182027" cy="395922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02"/>
          <p:cNvSpPr txBox="1">
            <a:spLocks noGrp="1"/>
          </p:cNvSpPr>
          <p:nvPr>
            <p:ph type="body" idx="1"/>
          </p:nvPr>
        </p:nvSpPr>
        <p:spPr>
          <a:xfrm>
            <a:off x="4354523" y="2309812"/>
            <a:ext cx="7254865" cy="395922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331469" algn="l">
              <a:lnSpc>
                <a:spcPct val="100000"/>
              </a:lnSpc>
              <a:spcBef>
                <a:spcPts val="8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32" name="Google Shape;132;p102"/>
          <p:cNvCxnSpPr/>
          <p:nvPr/>
        </p:nvCxnSpPr>
        <p:spPr>
          <a:xfrm>
            <a:off x="585216" y="2019300"/>
            <a:ext cx="3182112" cy="0"/>
          </a:xfrm>
          <a:prstGeom prst="straightConnector1">
            <a:avLst/>
          </a:prstGeom>
          <a:noFill/>
          <a:ln w="28575" cap="flat" cmpd="sng">
            <a:solidFill>
              <a:schemeClr val="accent1"/>
            </a:solidFill>
            <a:prstDash val="solid"/>
            <a:round/>
            <a:headEnd type="none" w="sm" len="sm"/>
            <a:tailEnd type="none" w="sm" len="sm"/>
          </a:ln>
        </p:spPr>
      </p:cxnSp>
      <p:sp>
        <p:nvSpPr>
          <p:cNvPr id="133" name="Google Shape;133;p10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cxnSp>
        <p:nvCxnSpPr>
          <p:cNvPr id="134" name="Google Shape;134;p102"/>
          <p:cNvCxnSpPr/>
          <p:nvPr/>
        </p:nvCxnSpPr>
        <p:spPr>
          <a:xfrm>
            <a:off x="4354523" y="2019300"/>
            <a:ext cx="7254865" cy="0"/>
          </a:xfrm>
          <a:prstGeom prst="straightConnector1">
            <a:avLst/>
          </a:prstGeom>
          <a:noFill/>
          <a:ln w="19050" cap="flat" cmpd="sng">
            <a:solidFill>
              <a:schemeClr val="dk1">
                <a:alpha val="29803"/>
              </a:schemeClr>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1272">
          <p15:clr>
            <a:srgbClr val="5ACBF0"/>
          </p15:clr>
        </p15:guide>
        <p15:guide id="3" pos="2376">
          <p15:clr>
            <a:srgbClr val="5ACBF0"/>
          </p15:clr>
        </p15:guide>
        <p15:guide id="4" orient="horz" pos="145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text side by side 2">
  <p:cSld name="Title and text side by side 2">
    <p:spTree>
      <p:nvGrpSpPr>
        <p:cNvPr id="1" name="Shape 135"/>
        <p:cNvGrpSpPr/>
        <p:nvPr/>
      </p:nvGrpSpPr>
      <p:grpSpPr>
        <a:xfrm>
          <a:off x="0" y="0"/>
          <a:ext cx="0" cy="0"/>
          <a:chOff x="0" y="0"/>
          <a:chExt cx="0" cy="0"/>
        </a:xfrm>
      </p:grpSpPr>
      <p:sp>
        <p:nvSpPr>
          <p:cNvPr id="136" name="Google Shape;136;p103"/>
          <p:cNvSpPr txBox="1">
            <a:spLocks noGrp="1"/>
          </p:cNvSpPr>
          <p:nvPr>
            <p:ph type="title"/>
          </p:nvPr>
        </p:nvSpPr>
        <p:spPr>
          <a:xfrm>
            <a:off x="588263" y="585788"/>
            <a:ext cx="3182027" cy="568325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103"/>
          <p:cNvSpPr txBox="1">
            <a:spLocks noGrp="1"/>
          </p:cNvSpPr>
          <p:nvPr>
            <p:ph type="body" idx="1"/>
          </p:nvPr>
        </p:nvSpPr>
        <p:spPr>
          <a:xfrm>
            <a:off x="4941888" y="585788"/>
            <a:ext cx="6667500" cy="5683249"/>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38" name="Google Shape;138;p103"/>
          <p:cNvCxnSpPr/>
          <p:nvPr/>
        </p:nvCxnSpPr>
        <p:spPr>
          <a:xfrm>
            <a:off x="4356100" y="2578100"/>
            <a:ext cx="0" cy="1701800"/>
          </a:xfrm>
          <a:prstGeom prst="straightConnector1">
            <a:avLst/>
          </a:prstGeom>
          <a:noFill/>
          <a:ln w="28575" cap="flat" cmpd="sng">
            <a:solidFill>
              <a:schemeClr val="accent1"/>
            </a:solidFill>
            <a:prstDash val="solid"/>
            <a:round/>
            <a:headEnd type="none" w="sm" len="sm"/>
            <a:tailEnd type="none" w="sm" len="sm"/>
          </a:ln>
        </p:spPr>
      </p:cxnSp>
      <p:sp>
        <p:nvSpPr>
          <p:cNvPr id="139" name="Google Shape;139;p10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140"/>
        <p:cNvGrpSpPr/>
        <p:nvPr/>
      </p:nvGrpSpPr>
      <p:grpSpPr>
        <a:xfrm>
          <a:off x="0" y="0"/>
          <a:ext cx="0" cy="0"/>
          <a:chOff x="0" y="0"/>
          <a:chExt cx="0" cy="0"/>
        </a:xfrm>
      </p:grpSpPr>
      <p:sp>
        <p:nvSpPr>
          <p:cNvPr id="141" name="Google Shape;141;p104"/>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0E6FF"/>
              </a:buClr>
              <a:buSzPts val="3600"/>
              <a:buFont typeface="Quattrocento Sans"/>
              <a:buNone/>
              <a:defRPr sz="3600" b="0" cap="none">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04"/>
          <p:cNvSpPr txBox="1">
            <a:spLocks noGrp="1"/>
          </p:cNvSpPr>
          <p:nvPr>
            <p:ph type="body" idx="1"/>
          </p:nvPr>
        </p:nvSpPr>
        <p:spPr>
          <a:xfrm>
            <a:off x="585216" y="3977319"/>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Font typeface="Arial"/>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Demo slide 2">
  <p:cSld name="Demo slide 2">
    <p:bg>
      <p:bgPr>
        <a:solidFill>
          <a:schemeClr val="lt1"/>
        </a:solidFill>
        <a:effectLst/>
      </p:bgPr>
    </p:bg>
    <p:spTree>
      <p:nvGrpSpPr>
        <p:cNvPr id="1" name="Shape 143"/>
        <p:cNvGrpSpPr/>
        <p:nvPr/>
      </p:nvGrpSpPr>
      <p:grpSpPr>
        <a:xfrm>
          <a:off x="0" y="0"/>
          <a:ext cx="0" cy="0"/>
          <a:chOff x="0" y="0"/>
          <a:chExt cx="0" cy="0"/>
        </a:xfrm>
      </p:grpSpPr>
      <p:sp>
        <p:nvSpPr>
          <p:cNvPr id="144" name="Google Shape;144;p105"/>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05"/>
          <p:cNvSpPr txBox="1">
            <a:spLocks noGrp="1"/>
          </p:cNvSpPr>
          <p:nvPr>
            <p:ph type="body" idx="1"/>
          </p:nvPr>
        </p:nvSpPr>
        <p:spPr>
          <a:xfrm>
            <a:off x="585216" y="3977319"/>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Font typeface="Arial"/>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2"/>
        </a:solidFill>
        <a:effectLst/>
      </p:bgPr>
    </p:bg>
    <p:spTree>
      <p:nvGrpSpPr>
        <p:cNvPr id="1" name="Shape 146"/>
        <p:cNvGrpSpPr/>
        <p:nvPr/>
      </p:nvGrpSpPr>
      <p:grpSpPr>
        <a:xfrm>
          <a:off x="0" y="0"/>
          <a:ext cx="0" cy="0"/>
          <a:chOff x="0" y="0"/>
          <a:chExt cx="0" cy="0"/>
        </a:xfrm>
      </p:grpSpPr>
      <p:sp>
        <p:nvSpPr>
          <p:cNvPr id="147" name="Google Shape;147;p49"/>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0E6FF"/>
              </a:buClr>
              <a:buSzPts val="3600"/>
              <a:buFont typeface="Quattrocento Sans"/>
              <a:buNone/>
              <a:defRPr sz="3600" b="0" cap="none">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lt1"/>
        </a:solidFill>
        <a:effectLst/>
      </p:bgPr>
    </p:bg>
    <p:spTree>
      <p:nvGrpSpPr>
        <p:cNvPr id="1" name="Shape 148"/>
        <p:cNvGrpSpPr/>
        <p:nvPr/>
      </p:nvGrpSpPr>
      <p:grpSpPr>
        <a:xfrm>
          <a:off x="0" y="0"/>
          <a:ext cx="0" cy="0"/>
          <a:chOff x="0" y="0"/>
          <a:chExt cx="0" cy="0"/>
        </a:xfrm>
      </p:grpSpPr>
      <p:sp>
        <p:nvSpPr>
          <p:cNvPr id="149" name="Google Shape;149;p106"/>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0"/>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dk2"/>
        </a:solidFill>
        <a:effectLst/>
      </p:bgPr>
    </p:bg>
    <p:spTree>
      <p:nvGrpSpPr>
        <p:cNvPr id="1" name="Shape 151"/>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spTree>
      <p:nvGrpSpPr>
        <p:cNvPr id="1" name="Shape 152"/>
        <p:cNvGrpSpPr/>
        <p:nvPr/>
      </p:nvGrpSpPr>
      <p:grpSpPr>
        <a:xfrm>
          <a:off x="0" y="0"/>
          <a:ext cx="0" cy="0"/>
          <a:chOff x="0" y="0"/>
          <a:chExt cx="0" cy="0"/>
        </a:xfrm>
      </p:grpSpPr>
      <p:sp>
        <p:nvSpPr>
          <p:cNvPr id="153" name="Google Shape;153;p10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109" descr="This layout should only be used for developer code. The font used is a monospace font which is ideal for showing code."/>
          <p:cNvSpPr txBox="1">
            <a:spLocks noGrp="1"/>
          </p:cNvSpPr>
          <p:nvPr>
            <p:ph type="body" idx="1"/>
          </p:nvPr>
        </p:nvSpPr>
        <p:spPr>
          <a:xfrm>
            <a:off x="588263" y="1436688"/>
            <a:ext cx="11018520" cy="190821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sz="2800">
                <a:solidFill>
                  <a:schemeClr val="dk1"/>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800"/>
              <a:buNone/>
              <a:defRPr sz="2000">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dk2"/>
        </a:solidFill>
        <a:effectLst/>
      </p:bgPr>
    </p:bg>
    <p:spTree>
      <p:nvGrpSpPr>
        <p:cNvPr id="1" name="Shape 155"/>
        <p:cNvGrpSpPr/>
        <p:nvPr/>
      </p:nvGrpSpPr>
      <p:grpSpPr>
        <a:xfrm>
          <a:off x="0" y="0"/>
          <a:ext cx="0" cy="0"/>
          <a:chOff x="0" y="0"/>
          <a:chExt cx="0" cy="0"/>
        </a:xfrm>
      </p:grpSpPr>
      <p:sp>
        <p:nvSpPr>
          <p:cNvPr id="156" name="Google Shape;156;p110" descr="This is a copyright notice that should be included on the final slide."/>
          <p:cNvSpPr txBox="1"/>
          <p:nvPr/>
        </p:nvSpPr>
        <p:spPr>
          <a:xfrm>
            <a:off x="584200" y="6161316"/>
            <a:ext cx="4482124" cy="107722"/>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700">
                <a:solidFill>
                  <a:schemeClr val="lt1"/>
                </a:solidFill>
                <a:latin typeface="Quattrocento Sans"/>
                <a:ea typeface="Quattrocento Sans"/>
                <a:cs typeface="Quattrocento Sans"/>
                <a:sym typeface="Quattrocento Sans"/>
              </a:rPr>
              <a:t>© Copyright Microsoft Corporation. All rights reserved. </a:t>
            </a:r>
            <a:endParaRPr/>
          </a:p>
        </p:txBody>
      </p:sp>
      <p:pic>
        <p:nvPicPr>
          <p:cNvPr id="157" name="Google Shape;157;p110"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Black Notes slide Layout">
  <p:cSld name="Black Notes slide Layout">
    <p:bg>
      <p:bgPr>
        <a:solidFill>
          <a:schemeClr val="dk1"/>
        </a:solidFill>
        <a:effectLst/>
      </p:bgPr>
    </p:bg>
    <p:spTree>
      <p:nvGrpSpPr>
        <p:cNvPr id="1" name="Shape 158"/>
        <p:cNvGrpSpPr/>
        <p:nvPr/>
      </p:nvGrpSpPr>
      <p:grpSpPr>
        <a:xfrm>
          <a:off x="0" y="0"/>
          <a:ext cx="0" cy="0"/>
          <a:chOff x="0" y="0"/>
          <a:chExt cx="0" cy="0"/>
        </a:xfrm>
      </p:grpSpPr>
      <p:sp>
        <p:nvSpPr>
          <p:cNvPr id="159" name="Google Shape;159;p11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11"/>
          <p:cNvSpPr txBox="1">
            <a:spLocks noGrp="1"/>
          </p:cNvSpPr>
          <p:nvPr>
            <p:ph type="body" idx="1"/>
          </p:nvPr>
        </p:nvSpPr>
        <p:spPr>
          <a:xfrm>
            <a:off x="584200" y="1436688"/>
            <a:ext cx="11018838" cy="2215991"/>
          </a:xfrm>
          <a:prstGeom prst="rect">
            <a:avLst/>
          </a:prstGeom>
          <a:noFill/>
          <a:ln>
            <a:noFill/>
          </a:ln>
        </p:spPr>
        <p:txBody>
          <a:bodyPr spcFirstLastPara="1" wrap="square" lIns="0" tIns="0" rIns="0" bIns="0" anchor="t" anchorCtr="0">
            <a:spAutoFit/>
          </a:bodyPr>
          <a:lstStyle>
            <a:lvl1pPr marL="457200" lvl="0" indent="-43434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marL="914400" lvl="1" indent="-388619"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marL="1371600" lvl="2" indent="-36576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marL="1828800" lvl="3" indent="-3429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marL="2286000" lvl="4" indent="-33147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161" name="Google Shape;161;p111"/>
          <p:cNvSpPr txBox="1">
            <a:spLocks noGrp="1"/>
          </p:cNvSpPr>
          <p:nvPr>
            <p:ph type="body" idx="2"/>
          </p:nvPr>
        </p:nvSpPr>
        <p:spPr>
          <a:xfrm>
            <a:off x="1" y="6269038"/>
            <a:ext cx="12192001" cy="588963"/>
          </a:xfrm>
          <a:prstGeom prst="rect">
            <a:avLst/>
          </a:prstGeom>
          <a:solidFill>
            <a:srgbClr val="FFFF99"/>
          </a:solidFill>
          <a:ln>
            <a:noFill/>
          </a:ln>
        </p:spPr>
        <p:txBody>
          <a:bodyPr spcFirstLastPara="1" wrap="square" lIns="155450" tIns="77725" rIns="155450" bIns="45700" anchor="b" anchorCtr="0">
            <a:noAutofit/>
          </a:bodyPr>
          <a:lstStyle>
            <a:lvl1pPr marL="457200" lvl="0" indent="-2286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Only - left side ">
  <p:cSld name="Title Only - left side ">
    <p:spTree>
      <p:nvGrpSpPr>
        <p:cNvPr id="1" name="Shape 162"/>
        <p:cNvGrpSpPr/>
        <p:nvPr/>
      </p:nvGrpSpPr>
      <p:grpSpPr>
        <a:xfrm>
          <a:off x="0" y="0"/>
          <a:ext cx="0" cy="0"/>
          <a:chOff x="0" y="0"/>
          <a:chExt cx="0" cy="0"/>
        </a:xfrm>
      </p:grpSpPr>
      <p:sp>
        <p:nvSpPr>
          <p:cNvPr id="163" name="Google Shape;163;p112"/>
          <p:cNvSpPr txBox="1">
            <a:spLocks noGrp="1"/>
          </p:cNvSpPr>
          <p:nvPr>
            <p:ph type="title"/>
          </p:nvPr>
        </p:nvSpPr>
        <p:spPr>
          <a:xfrm>
            <a:off x="588263" y="2875002"/>
            <a:ext cx="4160521"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5ACBF0"/>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288">
          <p15:clr>
            <a:srgbClr val="5ACBF0"/>
          </p15:clr>
        </p15:guide>
        <p15:guide id="24" pos="3336">
          <p15:clr>
            <a:srgbClr val="FBAE40"/>
          </p15:clr>
        </p15:guide>
        <p15:guide id="25" orient="horz" pos="2160">
          <p15:clr>
            <a:srgbClr val="5ACBF0"/>
          </p15:clr>
        </p15:guide>
        <p15:guide id="26" pos="299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3"/>
        <p:cNvGrpSpPr/>
        <p:nvPr/>
      </p:nvGrpSpPr>
      <p:grpSpPr>
        <a:xfrm>
          <a:off x="0" y="0"/>
          <a:ext cx="0" cy="0"/>
          <a:chOff x="0" y="0"/>
          <a:chExt cx="0" cy="0"/>
        </a:xfrm>
      </p:grpSpPr>
      <p:sp>
        <p:nvSpPr>
          <p:cNvPr id="14" name="Google Shape;14;p39"/>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50E6FF"/>
              </a:buClr>
              <a:buSzPts val="3600"/>
              <a:buFont typeface="Quattrocento Sans"/>
              <a:buNone/>
              <a:defRPr sz="3600">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39"/>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16" name="Google Shape;16;p39"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2"/>
        </a:solidFill>
        <a:effectLst/>
      </p:bgPr>
    </p:bg>
    <p:spTree>
      <p:nvGrpSpPr>
        <p:cNvPr id="1" name="Shape 17"/>
        <p:cNvGrpSpPr/>
        <p:nvPr/>
      </p:nvGrpSpPr>
      <p:grpSpPr>
        <a:xfrm>
          <a:off x="0" y="0"/>
          <a:ext cx="0" cy="0"/>
          <a:chOff x="0" y="0"/>
          <a:chExt cx="0" cy="0"/>
        </a:xfrm>
      </p:grpSpPr>
      <p:sp>
        <p:nvSpPr>
          <p:cNvPr id="18" name="Google Shape;18;p50"/>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0E6FF"/>
              </a:buClr>
              <a:buSzPts val="3600"/>
              <a:buFont typeface="Quattrocento Sans"/>
              <a:buNone/>
              <a:defRPr sz="3600" b="0" cap="none">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2">
  <p:cSld name="Title and Content_1_1">
    <p:spTree>
      <p:nvGrpSpPr>
        <p:cNvPr id="1" name="Shape 628"/>
        <p:cNvGrpSpPr/>
        <p:nvPr/>
      </p:nvGrpSpPr>
      <p:grpSpPr>
        <a:xfrm>
          <a:off x="0" y="0"/>
          <a:ext cx="0" cy="0"/>
          <a:chOff x="0" y="0"/>
          <a:chExt cx="0" cy="0"/>
        </a:xfrm>
      </p:grpSpPr>
      <p:sp>
        <p:nvSpPr>
          <p:cNvPr id="629" name="Google Shape;629;p46"/>
          <p:cNvSpPr txBox="1">
            <a:spLocks noGrp="1"/>
          </p:cNvSpPr>
          <p:nvPr>
            <p:ph type="body" idx="1"/>
          </p:nvPr>
        </p:nvSpPr>
        <p:spPr>
          <a:xfrm>
            <a:off x="609600" y="1562100"/>
            <a:ext cx="10972800" cy="4610100"/>
          </a:xfrm>
          <a:prstGeom prst="rect">
            <a:avLst/>
          </a:prstGeom>
          <a:noFill/>
          <a:ln>
            <a:noFill/>
          </a:ln>
        </p:spPr>
        <p:txBody>
          <a:bodyPr spcFirstLastPara="1" wrap="square" lIns="0" tIns="0" rIns="0" bIns="0" anchor="t" anchorCtr="0">
            <a:spAutoFit/>
          </a:bodyPr>
          <a:lstStyle>
            <a:lvl1pPr marL="457200" marR="0" lvl="0" indent="-381000" algn="l">
              <a:lnSpc>
                <a:spcPct val="90000"/>
              </a:lnSpc>
              <a:spcBef>
                <a:spcPts val="1000"/>
              </a:spcBef>
              <a:spcAft>
                <a:spcPts val="0"/>
              </a:spcAft>
              <a:buClr>
                <a:schemeClr val="accent4"/>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a:lnSpc>
                <a:spcPct val="90000"/>
              </a:lnSpc>
              <a:spcBef>
                <a:spcPts val="500"/>
              </a:spcBef>
              <a:spcAft>
                <a:spcPts val="0"/>
              </a:spcAft>
              <a:buClr>
                <a:schemeClr val="accent4"/>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a:lnSpc>
                <a:spcPct val="90000"/>
              </a:lnSpc>
              <a:spcBef>
                <a:spcPts val="500"/>
              </a:spcBef>
              <a:spcAft>
                <a:spcPts val="0"/>
              </a:spcAft>
              <a:buClr>
                <a:schemeClr val="accent4"/>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a:lnSpc>
                <a:spcPct val="90000"/>
              </a:lnSpc>
              <a:spcBef>
                <a:spcPts val="500"/>
              </a:spcBef>
              <a:spcAft>
                <a:spcPts val="0"/>
              </a:spcAft>
              <a:buClr>
                <a:schemeClr val="accent4"/>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a:lnSpc>
                <a:spcPct val="90000"/>
              </a:lnSpc>
              <a:spcBef>
                <a:spcPts val="500"/>
              </a:spcBef>
              <a:spcAft>
                <a:spcPts val="0"/>
              </a:spcAft>
              <a:buClr>
                <a:schemeClr val="accent4"/>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0" name="Google Shape;630;p46"/>
          <p:cNvSpPr txBox="1">
            <a:spLocks noGrp="1"/>
          </p:cNvSpPr>
          <p:nvPr>
            <p:ph type="title"/>
          </p:nvPr>
        </p:nvSpPr>
        <p:spPr>
          <a:xfrm>
            <a:off x="609600" y="355601"/>
            <a:ext cx="10972800" cy="901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Calibri"/>
              <a:buNone/>
              <a:defRPr sz="3200" b="1"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31" name="Google Shape;631;p46"/>
          <p:cNvSpPr txBox="1">
            <a:spLocks noGrp="1"/>
          </p:cNvSpPr>
          <p:nvPr>
            <p:ph type="sldNum" idx="12"/>
          </p:nvPr>
        </p:nvSpPr>
        <p:spPr>
          <a:xfrm>
            <a:off x="0" y="6312500"/>
            <a:ext cx="609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accent3"/>
              </a:buClr>
              <a:buSzPts val="1200"/>
              <a:buFont typeface="Calibri"/>
              <a:buNone/>
              <a:defRPr sz="1200" b="0" i="0" u="none" strike="noStrike" cap="none">
                <a:solidFill>
                  <a:schemeClr val="accent3"/>
                </a:solidFill>
                <a:latin typeface="Calibri"/>
                <a:ea typeface="Calibri"/>
                <a:cs typeface="Calibri"/>
                <a:sym typeface="Calibri"/>
              </a:defRPr>
            </a:lvl1pPr>
            <a:lvl2pPr marL="0" marR="0" lvl="1" indent="0" algn="r" rtl="0">
              <a:spcBef>
                <a:spcPts val="0"/>
              </a:spcBef>
              <a:spcAft>
                <a:spcPts val="0"/>
              </a:spcAft>
              <a:buClr>
                <a:schemeClr val="accent3"/>
              </a:buClr>
              <a:buSzPts val="1200"/>
              <a:buFont typeface="Calibri"/>
              <a:buNone/>
              <a:defRPr sz="1200" b="0" i="0" u="none" strike="noStrike" cap="none">
                <a:solidFill>
                  <a:schemeClr val="accent3"/>
                </a:solidFill>
                <a:latin typeface="Calibri"/>
                <a:ea typeface="Calibri"/>
                <a:cs typeface="Calibri"/>
                <a:sym typeface="Calibri"/>
              </a:defRPr>
            </a:lvl2pPr>
            <a:lvl3pPr marL="0" marR="0" lvl="2" indent="0" algn="r" rtl="0">
              <a:spcBef>
                <a:spcPts val="0"/>
              </a:spcBef>
              <a:spcAft>
                <a:spcPts val="0"/>
              </a:spcAft>
              <a:buClr>
                <a:schemeClr val="accent3"/>
              </a:buClr>
              <a:buSzPts val="1200"/>
              <a:buFont typeface="Calibri"/>
              <a:buNone/>
              <a:defRPr sz="1200" b="0" i="0" u="none" strike="noStrike" cap="none">
                <a:solidFill>
                  <a:schemeClr val="accent3"/>
                </a:solidFill>
                <a:latin typeface="Calibri"/>
                <a:ea typeface="Calibri"/>
                <a:cs typeface="Calibri"/>
                <a:sym typeface="Calibri"/>
              </a:defRPr>
            </a:lvl3pPr>
            <a:lvl4pPr marL="0" marR="0" lvl="3" indent="0" algn="r" rtl="0">
              <a:spcBef>
                <a:spcPts val="0"/>
              </a:spcBef>
              <a:spcAft>
                <a:spcPts val="0"/>
              </a:spcAft>
              <a:buClr>
                <a:schemeClr val="accent3"/>
              </a:buClr>
              <a:buSzPts val="1200"/>
              <a:buFont typeface="Calibri"/>
              <a:buNone/>
              <a:defRPr sz="1200" b="0" i="0" u="none" strike="noStrike" cap="none">
                <a:solidFill>
                  <a:schemeClr val="accent3"/>
                </a:solidFill>
                <a:latin typeface="Calibri"/>
                <a:ea typeface="Calibri"/>
                <a:cs typeface="Calibri"/>
                <a:sym typeface="Calibri"/>
              </a:defRPr>
            </a:lvl4pPr>
            <a:lvl5pPr marL="0" marR="0" lvl="4" indent="0" algn="r" rtl="0">
              <a:spcBef>
                <a:spcPts val="0"/>
              </a:spcBef>
              <a:spcAft>
                <a:spcPts val="0"/>
              </a:spcAft>
              <a:buClr>
                <a:schemeClr val="accent3"/>
              </a:buClr>
              <a:buSzPts val="1200"/>
              <a:buFont typeface="Calibri"/>
              <a:buNone/>
              <a:defRPr sz="1200" b="0" i="0" u="none" strike="noStrike" cap="none">
                <a:solidFill>
                  <a:schemeClr val="accent3"/>
                </a:solidFill>
                <a:latin typeface="Calibri"/>
                <a:ea typeface="Calibri"/>
                <a:cs typeface="Calibri"/>
                <a:sym typeface="Calibri"/>
              </a:defRPr>
            </a:lvl5pPr>
            <a:lvl6pPr marL="0" marR="0" lvl="5" indent="0" algn="r" rtl="0">
              <a:spcBef>
                <a:spcPts val="0"/>
              </a:spcBef>
              <a:spcAft>
                <a:spcPts val="0"/>
              </a:spcAft>
              <a:buClr>
                <a:schemeClr val="accent3"/>
              </a:buClr>
              <a:buSzPts val="1200"/>
              <a:buFont typeface="Calibri"/>
              <a:buNone/>
              <a:defRPr sz="1200" b="0" i="0" u="none" strike="noStrike" cap="none">
                <a:solidFill>
                  <a:schemeClr val="accent3"/>
                </a:solidFill>
                <a:latin typeface="Calibri"/>
                <a:ea typeface="Calibri"/>
                <a:cs typeface="Calibri"/>
                <a:sym typeface="Calibri"/>
              </a:defRPr>
            </a:lvl6pPr>
            <a:lvl7pPr marL="0" marR="0" lvl="6" indent="0" algn="r" rtl="0">
              <a:spcBef>
                <a:spcPts val="0"/>
              </a:spcBef>
              <a:spcAft>
                <a:spcPts val="0"/>
              </a:spcAft>
              <a:buClr>
                <a:schemeClr val="accent3"/>
              </a:buClr>
              <a:buSzPts val="1200"/>
              <a:buFont typeface="Calibri"/>
              <a:buNone/>
              <a:defRPr sz="1200" b="0" i="0" u="none" strike="noStrike" cap="none">
                <a:solidFill>
                  <a:schemeClr val="accent3"/>
                </a:solidFill>
                <a:latin typeface="Calibri"/>
                <a:ea typeface="Calibri"/>
                <a:cs typeface="Calibri"/>
                <a:sym typeface="Calibri"/>
              </a:defRPr>
            </a:lvl7pPr>
            <a:lvl8pPr marL="0" marR="0" lvl="7" indent="0" algn="r" rtl="0">
              <a:spcBef>
                <a:spcPts val="0"/>
              </a:spcBef>
              <a:spcAft>
                <a:spcPts val="0"/>
              </a:spcAft>
              <a:buClr>
                <a:schemeClr val="accent3"/>
              </a:buClr>
              <a:buSzPts val="1200"/>
              <a:buFont typeface="Calibri"/>
              <a:buNone/>
              <a:defRPr sz="1200" b="0" i="0" u="none" strike="noStrike" cap="none">
                <a:solidFill>
                  <a:schemeClr val="accent3"/>
                </a:solidFill>
                <a:latin typeface="Calibri"/>
                <a:ea typeface="Calibri"/>
                <a:cs typeface="Calibri"/>
                <a:sym typeface="Calibri"/>
              </a:defRPr>
            </a:lvl8pPr>
            <a:lvl9pPr marL="0" marR="0" lvl="8" indent="0" algn="r" rtl="0">
              <a:spcBef>
                <a:spcPts val="0"/>
              </a:spcBef>
              <a:spcAft>
                <a:spcPts val="0"/>
              </a:spcAft>
              <a:buClr>
                <a:schemeClr val="accent3"/>
              </a:buClr>
              <a:buSzPts val="1200"/>
              <a:buFont typeface="Calibri"/>
              <a:buNone/>
              <a:defRPr sz="1200" b="0" i="0" u="none" strike="noStrike" cap="none">
                <a:solidFill>
                  <a:schemeClr val="accent3"/>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632"/>
        <p:cNvGrpSpPr/>
        <p:nvPr/>
      </p:nvGrpSpPr>
      <p:grpSpPr>
        <a:xfrm>
          <a:off x="0" y="0"/>
          <a:ext cx="0" cy="0"/>
          <a:chOff x="0" y="0"/>
          <a:chExt cx="0" cy="0"/>
        </a:xfrm>
      </p:grpSpPr>
      <p:sp>
        <p:nvSpPr>
          <p:cNvPr id="633" name="Google Shape;633;p14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4" name="Google Shape;634;p145"/>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and text side by side 2">
  <p:cSld name="Title and text side by side 2">
    <p:spTree>
      <p:nvGrpSpPr>
        <p:cNvPr id="1" name="Shape 635"/>
        <p:cNvGrpSpPr/>
        <p:nvPr/>
      </p:nvGrpSpPr>
      <p:grpSpPr>
        <a:xfrm>
          <a:off x="0" y="0"/>
          <a:ext cx="0" cy="0"/>
          <a:chOff x="0" y="0"/>
          <a:chExt cx="0" cy="0"/>
        </a:xfrm>
      </p:grpSpPr>
      <p:sp>
        <p:nvSpPr>
          <p:cNvPr id="636" name="Google Shape;636;p146"/>
          <p:cNvSpPr txBox="1">
            <a:spLocks noGrp="1"/>
          </p:cNvSpPr>
          <p:nvPr>
            <p:ph type="title"/>
          </p:nvPr>
        </p:nvSpPr>
        <p:spPr>
          <a:xfrm>
            <a:off x="588263" y="585788"/>
            <a:ext cx="3182027" cy="568325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7" name="Google Shape;637;p146"/>
          <p:cNvSpPr txBox="1">
            <a:spLocks noGrp="1"/>
          </p:cNvSpPr>
          <p:nvPr>
            <p:ph type="body" idx="1"/>
          </p:nvPr>
        </p:nvSpPr>
        <p:spPr>
          <a:xfrm>
            <a:off x="4941888" y="585788"/>
            <a:ext cx="6667500" cy="5683249"/>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638" name="Google Shape;638;p146"/>
          <p:cNvCxnSpPr/>
          <p:nvPr/>
        </p:nvCxnSpPr>
        <p:spPr>
          <a:xfrm>
            <a:off x="4356100" y="2578100"/>
            <a:ext cx="0" cy="1701800"/>
          </a:xfrm>
          <a:prstGeom prst="straightConnector1">
            <a:avLst/>
          </a:prstGeom>
          <a:noFill/>
          <a:ln w="28575" cap="flat" cmpd="sng">
            <a:solidFill>
              <a:schemeClr val="accent1"/>
            </a:solidFill>
            <a:prstDash val="solid"/>
            <a:round/>
            <a:headEnd type="none" w="sm" len="sm"/>
            <a:tailEnd type="none" w="sm" len="sm"/>
          </a:ln>
        </p:spPr>
      </p:cxnSp>
      <p:sp>
        <p:nvSpPr>
          <p:cNvPr id="639" name="Google Shape;639;p14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b="0" i="0" u="none" strike="noStrike" cap="none">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40"/>
        <p:cNvGrpSpPr/>
        <p:nvPr/>
      </p:nvGrpSpPr>
      <p:grpSpPr>
        <a:xfrm>
          <a:off x="0" y="0"/>
          <a:ext cx="0" cy="0"/>
          <a:chOff x="0" y="0"/>
          <a:chExt cx="0" cy="0"/>
        </a:xfrm>
      </p:grpSpPr>
      <p:sp>
        <p:nvSpPr>
          <p:cNvPr id="641" name="Google Shape;641;p14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2" name="Google Shape;642;p147"/>
          <p:cNvSpPr txBox="1">
            <a:spLocks noGrp="1"/>
          </p:cNvSpPr>
          <p:nvPr>
            <p:ph type="body" idx="1"/>
          </p:nvPr>
        </p:nvSpPr>
        <p:spPr>
          <a:xfrm>
            <a:off x="584200" y="1435100"/>
            <a:ext cx="11018838" cy="4833938"/>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dk1"/>
              </a:buClr>
              <a:buSzPts val="2520"/>
              <a:buChar char="·"/>
              <a:defRPr>
                <a:solidFill>
                  <a:schemeClr val="dk1"/>
                </a:solidFill>
              </a:defRPr>
            </a:lvl1pPr>
            <a:lvl2pPr marL="914400" lvl="1" indent="-342900" algn="l">
              <a:lnSpc>
                <a:spcPct val="100000"/>
              </a:lnSpc>
              <a:spcBef>
                <a:spcPts val="400"/>
              </a:spcBef>
              <a:spcAft>
                <a:spcPts val="0"/>
              </a:spcAft>
              <a:buClr>
                <a:schemeClr val="dk1"/>
              </a:buClr>
              <a:buSzPts val="1800"/>
              <a:buChar char="·"/>
              <a:defRPr>
                <a:solidFill>
                  <a:schemeClr val="dk1"/>
                </a:solidFill>
              </a:defRPr>
            </a:lvl2pPr>
            <a:lvl3pPr marL="1371600" lvl="2" indent="-320039" algn="l">
              <a:lnSpc>
                <a:spcPct val="100000"/>
              </a:lnSpc>
              <a:spcBef>
                <a:spcPts val="320"/>
              </a:spcBef>
              <a:spcAft>
                <a:spcPts val="0"/>
              </a:spcAft>
              <a:buClr>
                <a:schemeClr val="dk1"/>
              </a:buClr>
              <a:buSzPts val="1440"/>
              <a:buChar char="·"/>
              <a:defRPr>
                <a:solidFill>
                  <a:schemeClr val="dk1"/>
                </a:solidFill>
              </a:defRPr>
            </a:lvl3pPr>
            <a:lvl4pPr marL="1828800" lvl="3" indent="-308610" algn="l">
              <a:lnSpc>
                <a:spcPct val="100000"/>
              </a:lnSpc>
              <a:spcBef>
                <a:spcPts val="280"/>
              </a:spcBef>
              <a:spcAft>
                <a:spcPts val="0"/>
              </a:spcAft>
              <a:buClr>
                <a:schemeClr val="dk1"/>
              </a:buClr>
              <a:buSzPts val="1260"/>
              <a:buChar char="·"/>
              <a:defRPr>
                <a:solidFill>
                  <a:schemeClr val="dk1"/>
                </a:solidFill>
              </a:defRPr>
            </a:lvl4pPr>
            <a:lvl5pPr marL="2286000" lvl="4" indent="-308610" algn="l">
              <a:lnSpc>
                <a:spcPct val="100000"/>
              </a:lnSpc>
              <a:spcBef>
                <a:spcPts val="280"/>
              </a:spcBef>
              <a:spcAft>
                <a:spcPts val="0"/>
              </a:spcAft>
              <a:buClr>
                <a:schemeClr val="dk1"/>
              </a:buClr>
              <a:buSzPts val="1260"/>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43" name="Google Shape;643;p14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b="0" i="0" u="none" strike="noStrike" cap="none">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644"/>
        <p:cNvGrpSpPr/>
        <p:nvPr/>
      </p:nvGrpSpPr>
      <p:grpSpPr>
        <a:xfrm>
          <a:off x="0" y="0"/>
          <a:ext cx="0" cy="0"/>
          <a:chOff x="0" y="0"/>
          <a:chExt cx="0" cy="0"/>
        </a:xfrm>
      </p:grpSpPr>
      <p:sp>
        <p:nvSpPr>
          <p:cNvPr id="645" name="Google Shape;645;p14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6" name="Google Shape;646;p148"/>
          <p:cNvSpPr txBox="1">
            <a:spLocks noGrp="1"/>
          </p:cNvSpPr>
          <p:nvPr>
            <p:ph type="body" idx="1"/>
          </p:nvPr>
        </p:nvSpPr>
        <p:spPr>
          <a:xfrm>
            <a:off x="584200"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47" name="Google Shape;647;p148"/>
          <p:cNvSpPr txBox="1">
            <a:spLocks noGrp="1"/>
          </p:cNvSpPr>
          <p:nvPr>
            <p:ph type="body" idx="2"/>
          </p:nvPr>
        </p:nvSpPr>
        <p:spPr>
          <a:xfrm>
            <a:off x="6397171"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Only - left side ">
  <p:cSld name="Title Only - left side ">
    <p:spTree>
      <p:nvGrpSpPr>
        <p:cNvPr id="1" name="Shape 648"/>
        <p:cNvGrpSpPr/>
        <p:nvPr/>
      </p:nvGrpSpPr>
      <p:grpSpPr>
        <a:xfrm>
          <a:off x="0" y="0"/>
          <a:ext cx="0" cy="0"/>
          <a:chOff x="0" y="0"/>
          <a:chExt cx="0" cy="0"/>
        </a:xfrm>
      </p:grpSpPr>
      <p:sp>
        <p:nvSpPr>
          <p:cNvPr id="649" name="Google Shape;649;p149"/>
          <p:cNvSpPr txBox="1">
            <a:spLocks noGrp="1"/>
          </p:cNvSpPr>
          <p:nvPr>
            <p:ph type="title"/>
          </p:nvPr>
        </p:nvSpPr>
        <p:spPr>
          <a:xfrm>
            <a:off x="588263" y="2875002"/>
            <a:ext cx="4160521"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5ACBF0"/>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288">
          <p15:clr>
            <a:srgbClr val="5ACBF0"/>
          </p15:clr>
        </p15:guide>
        <p15:guide id="24" pos="3336">
          <p15:clr>
            <a:srgbClr val="FBAE40"/>
          </p15:clr>
        </p15:guide>
        <p15:guide id="25" orient="horz" pos="2160">
          <p15:clr>
            <a:srgbClr val="5ACBF0"/>
          </p15:clr>
        </p15:guide>
        <p15:guide id="26" pos="299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hree Column Bullet with Subheads">
  <p:cSld name="Three Column Bullet with Subheads">
    <p:spTree>
      <p:nvGrpSpPr>
        <p:cNvPr id="1" name="Shape 650"/>
        <p:cNvGrpSpPr/>
        <p:nvPr/>
      </p:nvGrpSpPr>
      <p:grpSpPr>
        <a:xfrm>
          <a:off x="0" y="0"/>
          <a:ext cx="0" cy="0"/>
          <a:chOff x="0" y="0"/>
          <a:chExt cx="0" cy="0"/>
        </a:xfrm>
      </p:grpSpPr>
      <p:sp>
        <p:nvSpPr>
          <p:cNvPr id="651" name="Google Shape;651;p15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2" name="Google Shape;652;p150"/>
          <p:cNvSpPr txBox="1">
            <a:spLocks noGrp="1"/>
          </p:cNvSpPr>
          <p:nvPr>
            <p:ph type="body" idx="1"/>
          </p:nvPr>
        </p:nvSpPr>
        <p:spPr>
          <a:xfrm>
            <a:off x="585217" y="1438275"/>
            <a:ext cx="3264408" cy="73866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3" name="Google Shape;653;p150"/>
          <p:cNvSpPr txBox="1">
            <a:spLocks noGrp="1"/>
          </p:cNvSpPr>
          <p:nvPr>
            <p:ph type="body" idx="2"/>
          </p:nvPr>
        </p:nvSpPr>
        <p:spPr>
          <a:xfrm>
            <a:off x="585217"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4" name="Google Shape;654;p150"/>
          <p:cNvSpPr txBox="1">
            <a:spLocks noGrp="1"/>
          </p:cNvSpPr>
          <p:nvPr>
            <p:ph type="body" idx="3"/>
          </p:nvPr>
        </p:nvSpPr>
        <p:spPr>
          <a:xfrm>
            <a:off x="4463796" y="1438275"/>
            <a:ext cx="3264408" cy="73866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5" name="Google Shape;655;p150"/>
          <p:cNvSpPr txBox="1">
            <a:spLocks noGrp="1"/>
          </p:cNvSpPr>
          <p:nvPr>
            <p:ph type="body" idx="4"/>
          </p:nvPr>
        </p:nvSpPr>
        <p:spPr>
          <a:xfrm>
            <a:off x="4463796" y="238413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6" name="Google Shape;656;p150"/>
          <p:cNvSpPr txBox="1">
            <a:spLocks noGrp="1"/>
          </p:cNvSpPr>
          <p:nvPr>
            <p:ph type="body" idx="5"/>
          </p:nvPr>
        </p:nvSpPr>
        <p:spPr>
          <a:xfrm>
            <a:off x="8342375" y="1438275"/>
            <a:ext cx="3264408" cy="73866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7" name="Google Shape;657;p150"/>
          <p:cNvSpPr txBox="1">
            <a:spLocks noGrp="1"/>
          </p:cNvSpPr>
          <p:nvPr>
            <p:ph type="body" idx="6"/>
          </p:nvPr>
        </p:nvSpPr>
        <p:spPr>
          <a:xfrm>
            <a:off x="8342375"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506">
          <p15:clr>
            <a:srgbClr val="5ACBF0"/>
          </p15:clr>
        </p15:guide>
        <p15:guide id="2" orient="horz" pos="906">
          <p15:clr>
            <a:srgbClr val="5ACBF0"/>
          </p15:clr>
        </p15:guide>
        <p15:guide id="3" orient="horz" pos="288">
          <p15:clr>
            <a:srgbClr val="5ACBF0"/>
          </p15:clr>
        </p15:guide>
        <p15:guide id="4" pos="2430">
          <p15:clr>
            <a:srgbClr val="5ACBF0"/>
          </p15:clr>
        </p15:guide>
        <p15:guide id="5" pos="2811">
          <p15:clr>
            <a:srgbClr val="5ACBF0"/>
          </p15:clr>
        </p15:guide>
        <p15:guide id="6" pos="4871">
          <p15:clr>
            <a:srgbClr val="5ACBF0"/>
          </p15:clr>
        </p15:guide>
        <p15:guide id="7" pos="525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58"/>
        <p:cNvGrpSpPr/>
        <p:nvPr/>
      </p:nvGrpSpPr>
      <p:grpSpPr>
        <a:xfrm>
          <a:off x="0" y="0"/>
          <a:ext cx="0" cy="0"/>
          <a:chOff x="0" y="0"/>
          <a:chExt cx="0" cy="0"/>
        </a:xfrm>
      </p:grpSpPr>
      <p:sp>
        <p:nvSpPr>
          <p:cNvPr id="659" name="Google Shape;659;p15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square photo">
  <p:cSld name="Title square photo">
    <p:bg>
      <p:bgPr>
        <a:solidFill>
          <a:schemeClr val="dk2"/>
        </a:solidFill>
        <a:effectLst/>
      </p:bgPr>
    </p:bg>
    <p:spTree>
      <p:nvGrpSpPr>
        <p:cNvPr id="1" name="Shape 660"/>
        <p:cNvGrpSpPr/>
        <p:nvPr/>
      </p:nvGrpSpPr>
      <p:grpSpPr>
        <a:xfrm>
          <a:off x="0" y="0"/>
          <a:ext cx="0" cy="0"/>
          <a:chOff x="0" y="0"/>
          <a:chExt cx="0" cy="0"/>
        </a:xfrm>
      </p:grpSpPr>
      <p:sp>
        <p:nvSpPr>
          <p:cNvPr id="661" name="Google Shape;661;p152"/>
          <p:cNvSpPr txBox="1">
            <a:spLocks noGrp="1"/>
          </p:cNvSpPr>
          <p:nvPr>
            <p:ph type="title"/>
          </p:nvPr>
        </p:nvSpPr>
        <p:spPr>
          <a:xfrm>
            <a:off x="588263" y="2425541"/>
            <a:ext cx="4167887"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50E6FF"/>
              </a:buClr>
              <a:buSzPts val="3600"/>
              <a:buFont typeface="Quattrocento Sans"/>
              <a:buNone/>
              <a:defRPr>
                <a:solidFill>
                  <a:srgbClr val="50E6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2" name="Google Shape;662;p152"/>
          <p:cNvSpPr txBox="1">
            <a:spLocks noGrp="1"/>
          </p:cNvSpPr>
          <p:nvPr>
            <p:ph type="body" idx="1"/>
          </p:nvPr>
        </p:nvSpPr>
        <p:spPr>
          <a:xfrm>
            <a:off x="582042" y="3962400"/>
            <a:ext cx="4164583"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pic>
        <p:nvPicPr>
          <p:cNvPr id="663" name="Google Shape;663;p152"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pic>
        <p:nvPicPr>
          <p:cNvPr id="664" name="Google Shape;664;p152" descr="A meeting in a conference room."/>
          <p:cNvPicPr preferRelativeResize="0"/>
          <p:nvPr/>
        </p:nvPicPr>
        <p:blipFill rotWithShape="1">
          <a:blip r:embed="rId3">
            <a:alphaModFix/>
          </a:blip>
          <a:srcRect/>
          <a:stretch/>
        </p:blipFill>
        <p:spPr>
          <a:xfrm>
            <a:off x="5334000" y="0"/>
            <a:ext cx="6858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96">
          <p15:clr>
            <a:srgbClr val="5ACBF0"/>
          </p15:clr>
        </p15:guide>
        <p15:guide id="2" pos="3355">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square photo 2">
  <p:cSld name="Title square photo 2">
    <p:bg>
      <p:bgPr>
        <a:solidFill>
          <a:schemeClr val="lt1"/>
        </a:solidFill>
        <a:effectLst/>
      </p:bgPr>
    </p:bg>
    <p:spTree>
      <p:nvGrpSpPr>
        <p:cNvPr id="1" name="Shape 665"/>
        <p:cNvGrpSpPr/>
        <p:nvPr/>
      </p:nvGrpSpPr>
      <p:grpSpPr>
        <a:xfrm>
          <a:off x="0" y="0"/>
          <a:ext cx="0" cy="0"/>
          <a:chOff x="0" y="0"/>
          <a:chExt cx="0" cy="0"/>
        </a:xfrm>
      </p:grpSpPr>
      <p:sp>
        <p:nvSpPr>
          <p:cNvPr id="666" name="Google Shape;666;p153"/>
          <p:cNvSpPr txBox="1">
            <a:spLocks noGrp="1"/>
          </p:cNvSpPr>
          <p:nvPr>
            <p:ph type="title"/>
          </p:nvPr>
        </p:nvSpPr>
        <p:spPr>
          <a:xfrm>
            <a:off x="588263" y="2425541"/>
            <a:ext cx="4167887"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7" name="Google Shape;667;p153"/>
          <p:cNvSpPr txBox="1">
            <a:spLocks noGrp="1"/>
          </p:cNvSpPr>
          <p:nvPr>
            <p:ph type="body" idx="1"/>
          </p:nvPr>
        </p:nvSpPr>
        <p:spPr>
          <a:xfrm>
            <a:off x="582042" y="3962400"/>
            <a:ext cx="4164583"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668" name="Google Shape;668;p153" descr="Microsoft logo, gray text version"/>
          <p:cNvPicPr preferRelativeResize="0"/>
          <p:nvPr/>
        </p:nvPicPr>
        <p:blipFill rotWithShape="1">
          <a:blip r:embed="rId2">
            <a:alphaModFix/>
          </a:blip>
          <a:srcRect/>
          <a:stretch/>
        </p:blipFill>
        <p:spPr>
          <a:xfrm>
            <a:off x="584200" y="585788"/>
            <a:ext cx="1366440" cy="292608"/>
          </a:xfrm>
          <a:prstGeom prst="rect">
            <a:avLst/>
          </a:prstGeom>
          <a:noFill/>
          <a:ln>
            <a:noFill/>
          </a:ln>
        </p:spPr>
      </p:pic>
      <p:pic>
        <p:nvPicPr>
          <p:cNvPr id="669" name="Google Shape;669;p153" descr="A meeting in a conference room."/>
          <p:cNvPicPr preferRelativeResize="0"/>
          <p:nvPr/>
        </p:nvPicPr>
        <p:blipFill rotWithShape="1">
          <a:blip r:embed="rId3">
            <a:alphaModFix/>
          </a:blip>
          <a:srcRect/>
          <a:stretch/>
        </p:blipFill>
        <p:spPr>
          <a:xfrm>
            <a:off x="5334000" y="0"/>
            <a:ext cx="6858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96">
          <p15:clr>
            <a:srgbClr val="5ACBF0"/>
          </p15:clr>
        </p15:guide>
        <p15:guide id="2" pos="3360">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670"/>
        <p:cNvGrpSpPr/>
        <p:nvPr/>
      </p:nvGrpSpPr>
      <p:grpSpPr>
        <a:xfrm>
          <a:off x="0" y="0"/>
          <a:ext cx="0" cy="0"/>
          <a:chOff x="0" y="0"/>
          <a:chExt cx="0" cy="0"/>
        </a:xfrm>
      </p:grpSpPr>
      <p:sp>
        <p:nvSpPr>
          <p:cNvPr id="671" name="Google Shape;671;p154"/>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50E6FF"/>
              </a:buClr>
              <a:buSzPts val="3600"/>
              <a:buFont typeface="Quattrocento Sans"/>
              <a:buNone/>
              <a:defRPr sz="3600">
                <a:solidFill>
                  <a:srgbClr val="50E6FF"/>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2" name="Google Shape;672;p154"/>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pic>
        <p:nvPicPr>
          <p:cNvPr id="673" name="Google Shape;673;p154"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lt1"/>
        </a:solidFill>
        <a:effectLst/>
      </p:bgPr>
    </p:bg>
    <p:spTree>
      <p:nvGrpSpPr>
        <p:cNvPr id="1" name="Shape 674"/>
        <p:cNvGrpSpPr/>
        <p:nvPr/>
      </p:nvGrpSpPr>
      <p:grpSpPr>
        <a:xfrm>
          <a:off x="0" y="0"/>
          <a:ext cx="0" cy="0"/>
          <a:chOff x="0" y="0"/>
          <a:chExt cx="0" cy="0"/>
        </a:xfrm>
      </p:grpSpPr>
      <p:sp>
        <p:nvSpPr>
          <p:cNvPr id="675" name="Google Shape;675;p155"/>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sz="3600">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6" name="Google Shape;676;p155"/>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677" name="Google Shape;677;p155" descr="Microsoft logo, gray text version"/>
          <p:cNvPicPr preferRelativeResize="0"/>
          <p:nvPr/>
        </p:nvPicPr>
        <p:blipFill rotWithShape="1">
          <a:blip r:embed="rId2">
            <a:alphaModFix/>
          </a:blip>
          <a:srcRect/>
          <a:stretch/>
        </p:blipFill>
        <p:spPr>
          <a:xfrm>
            <a:off x="584200" y="585788"/>
            <a:ext cx="1366440" cy="292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678"/>
        <p:cNvGrpSpPr/>
        <p:nvPr/>
      </p:nvGrpSpPr>
      <p:grpSpPr>
        <a:xfrm>
          <a:off x="0" y="0"/>
          <a:ext cx="0" cy="0"/>
          <a:chOff x="0" y="0"/>
          <a:chExt cx="0" cy="0"/>
        </a:xfrm>
      </p:grpSpPr>
      <p:sp>
        <p:nvSpPr>
          <p:cNvPr id="679" name="Google Shape;679;p15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0" name="Google Shape;680;p156"/>
          <p:cNvSpPr txBox="1">
            <a:spLocks noGrp="1"/>
          </p:cNvSpPr>
          <p:nvPr>
            <p:ph type="body" idx="1"/>
          </p:nvPr>
        </p:nvSpPr>
        <p:spPr>
          <a:xfrm>
            <a:off x="584200" y="1435100"/>
            <a:ext cx="5211763"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1" name="Google Shape;681;p156"/>
          <p:cNvSpPr txBox="1">
            <a:spLocks noGrp="1"/>
          </p:cNvSpPr>
          <p:nvPr>
            <p:ph type="body" idx="2"/>
          </p:nvPr>
        </p:nvSpPr>
        <p:spPr>
          <a:xfrm>
            <a:off x="6389688" y="1435100"/>
            <a:ext cx="5219700"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2" name="Google Shape;682;p15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mall title - half page">
  <p:cSld name="Small title - half page">
    <p:spTree>
      <p:nvGrpSpPr>
        <p:cNvPr id="1" name="Shape 683"/>
        <p:cNvGrpSpPr/>
        <p:nvPr/>
      </p:nvGrpSpPr>
      <p:grpSpPr>
        <a:xfrm>
          <a:off x="0" y="0"/>
          <a:ext cx="0" cy="0"/>
          <a:chOff x="0" y="0"/>
          <a:chExt cx="0" cy="0"/>
        </a:xfrm>
      </p:grpSpPr>
      <p:sp>
        <p:nvSpPr>
          <p:cNvPr id="684" name="Google Shape;684;p157"/>
          <p:cNvSpPr txBox="1">
            <a:spLocks noGrp="1"/>
          </p:cNvSpPr>
          <p:nvPr>
            <p:ph type="title"/>
          </p:nvPr>
        </p:nvSpPr>
        <p:spPr>
          <a:xfrm>
            <a:off x="584200" y="457200"/>
            <a:ext cx="5508419" cy="372410"/>
          </a:xfrm>
          <a:prstGeom prst="rect">
            <a:avLst/>
          </a:prstGeom>
          <a:noFill/>
          <a:ln>
            <a:noFill/>
          </a:ln>
        </p:spPr>
        <p:txBody>
          <a:bodyPr spcFirstLastPara="1" wrap="square" lIns="0" tIns="64000" rIns="0" bIns="0" anchor="t" anchorCtr="0">
            <a:spAutoFit/>
          </a:bodyPr>
          <a:lstStyle>
            <a:lvl1pPr lvl="0" algn="l">
              <a:lnSpc>
                <a:spcPct val="100000"/>
              </a:lnSpc>
              <a:spcBef>
                <a:spcPts val="0"/>
              </a:spcBef>
              <a:spcAft>
                <a:spcPts val="0"/>
              </a:spcAft>
              <a:buClr>
                <a:schemeClr val="dk1"/>
              </a:buClr>
              <a:buSzPts val="2000"/>
              <a:buFont typeface="Quattrocento Sans"/>
              <a:buNone/>
              <a:defRPr sz="2000">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685"/>
        <p:cNvGrpSpPr/>
        <p:nvPr/>
      </p:nvGrpSpPr>
      <p:grpSpPr>
        <a:xfrm>
          <a:off x="0" y="0"/>
          <a:ext cx="0" cy="0"/>
          <a:chOff x="0" y="0"/>
          <a:chExt cx="0" cy="0"/>
        </a:xfrm>
      </p:grpSpPr>
      <p:sp>
        <p:nvSpPr>
          <p:cNvPr id="686" name="Google Shape;686;p158"/>
          <p:cNvSpPr txBox="1">
            <a:spLocks noGrp="1"/>
          </p:cNvSpPr>
          <p:nvPr>
            <p:ph type="title"/>
          </p:nvPr>
        </p:nvSpPr>
        <p:spPr>
          <a:xfrm>
            <a:off x="588263" y="588963"/>
            <a:ext cx="4158362" cy="253523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7" name="Google Shape;687;p158"/>
          <p:cNvSpPr txBox="1">
            <a:spLocks noGrp="1"/>
          </p:cNvSpPr>
          <p:nvPr>
            <p:ph type="body" idx="1"/>
          </p:nvPr>
        </p:nvSpPr>
        <p:spPr>
          <a:xfrm>
            <a:off x="584200" y="3535540"/>
            <a:ext cx="4162425" cy="273349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40"/>
              </a:spcBef>
              <a:spcAft>
                <a:spcPts val="0"/>
              </a:spcAft>
              <a:buClr>
                <a:schemeClr val="dk1"/>
              </a:buClr>
              <a:buSzPts val="1980"/>
              <a:buNone/>
              <a:defRPr sz="22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8" name="Google Shape;688;p158" descr="This photo is a 'placeholder' only. Drag or drop your photo here, or click and tap the center to insert a photo."/>
          <p:cNvSpPr>
            <a:spLocks noGrp="1"/>
          </p:cNvSpPr>
          <p:nvPr>
            <p:ph type="pic" idx="2"/>
          </p:nvPr>
        </p:nvSpPr>
        <p:spPr>
          <a:xfrm>
            <a:off x="5334000" y="0"/>
            <a:ext cx="6858000" cy="6858000"/>
          </a:xfrm>
          <a:prstGeom prst="rect">
            <a:avLst/>
          </a:prstGeom>
          <a:noFill/>
          <a:ln>
            <a:noFill/>
          </a:ln>
        </p:spPr>
      </p:sp>
      <p:sp>
        <p:nvSpPr>
          <p:cNvPr id="689" name="Google Shape;689;p15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904">
          <p15:clr>
            <a:srgbClr val="5ACBF0"/>
          </p15:clr>
        </p15:guide>
        <p15:guide id="3" orient="horz" pos="1968">
          <p15:clr>
            <a:srgbClr val="5ACBF0"/>
          </p15:clr>
        </p15:guide>
        <p15:guide id="4" orient="horz" pos="2226">
          <p15:clr>
            <a:srgbClr val="5ACBF0"/>
          </p15:clr>
        </p15:guide>
        <p15:guide id="5" pos="3729">
          <p15:clr>
            <a:srgbClr val="C35EA4"/>
          </p15:clr>
        </p15:guide>
        <p15:guide id="6" pos="2993">
          <p15:clr>
            <a:srgbClr val="5ACBF0"/>
          </p15:clr>
        </p15:guide>
        <p15:guide id="7"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Square Photo ">
  <p:cSld name="Square Photo ">
    <p:spTree>
      <p:nvGrpSpPr>
        <p:cNvPr id="1" name="Shape 690"/>
        <p:cNvGrpSpPr/>
        <p:nvPr/>
      </p:nvGrpSpPr>
      <p:grpSpPr>
        <a:xfrm>
          <a:off x="0" y="0"/>
          <a:ext cx="0" cy="0"/>
          <a:chOff x="0" y="0"/>
          <a:chExt cx="0" cy="0"/>
        </a:xfrm>
      </p:grpSpPr>
      <p:sp>
        <p:nvSpPr>
          <p:cNvPr id="691" name="Google Shape;691;p159"/>
          <p:cNvSpPr txBox="1">
            <a:spLocks noGrp="1"/>
          </p:cNvSpPr>
          <p:nvPr>
            <p:ph type="title"/>
          </p:nvPr>
        </p:nvSpPr>
        <p:spPr>
          <a:xfrm>
            <a:off x="588263" y="585788"/>
            <a:ext cx="4159950" cy="568324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2" name="Google Shape;692;p159" descr="This photo is a 'placeholder' only. Drag or drop your photo here, or click and tap the center to insert a photo."/>
          <p:cNvSpPr>
            <a:spLocks noGrp="1"/>
          </p:cNvSpPr>
          <p:nvPr>
            <p:ph type="pic" idx="2"/>
          </p:nvPr>
        </p:nvSpPr>
        <p:spPr>
          <a:xfrm>
            <a:off x="5334000" y="0"/>
            <a:ext cx="6858000" cy="6858000"/>
          </a:xfrm>
          <a:prstGeom prst="rect">
            <a:avLst/>
          </a:prstGeom>
          <a:noFill/>
          <a:ln>
            <a:noFill/>
          </a:ln>
        </p:spPr>
      </p:sp>
      <p:sp>
        <p:nvSpPr>
          <p:cNvPr id="693" name="Google Shape;693;p15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2160">
          <p15:clr>
            <a:srgbClr val="5ACBF0"/>
          </p15:clr>
        </p15:guide>
        <p15:guide id="3" pos="2991">
          <p15:clr>
            <a:srgbClr val="5ACBF0"/>
          </p15:clr>
        </p15:guide>
        <p15:guide id="4" pos="3728">
          <p15:clr>
            <a:srgbClr val="C35EA4"/>
          </p15:clr>
        </p15:guide>
        <p15:guide id="5"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quare Photo 2">
  <p:cSld name="Square Photo 2">
    <p:spTree>
      <p:nvGrpSpPr>
        <p:cNvPr id="1" name="Shape 694"/>
        <p:cNvGrpSpPr/>
        <p:nvPr/>
      </p:nvGrpSpPr>
      <p:grpSpPr>
        <a:xfrm>
          <a:off x="0" y="0"/>
          <a:ext cx="0" cy="0"/>
          <a:chOff x="0" y="0"/>
          <a:chExt cx="0" cy="0"/>
        </a:xfrm>
      </p:grpSpPr>
      <p:sp>
        <p:nvSpPr>
          <p:cNvPr id="695" name="Google Shape;695;p160"/>
          <p:cNvSpPr txBox="1">
            <a:spLocks noGrp="1"/>
          </p:cNvSpPr>
          <p:nvPr>
            <p:ph type="title"/>
          </p:nvPr>
        </p:nvSpPr>
        <p:spPr>
          <a:xfrm>
            <a:off x="588263" y="2979738"/>
            <a:ext cx="4163125" cy="3289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800"/>
              <a:buFont typeface="Quattrocento Sans"/>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6" name="Google Shape;696;p160" descr="This photo is a 'placeholder' only. Drag or drop your photo here, or click and tap the center to insert a photo."/>
          <p:cNvSpPr>
            <a:spLocks noGrp="1"/>
          </p:cNvSpPr>
          <p:nvPr>
            <p:ph type="pic" idx="2"/>
          </p:nvPr>
        </p:nvSpPr>
        <p:spPr>
          <a:xfrm>
            <a:off x="5334000" y="0"/>
            <a:ext cx="6858000" cy="6858000"/>
          </a:xfrm>
          <a:prstGeom prst="rect">
            <a:avLst/>
          </a:prstGeom>
          <a:noFill/>
          <a:ln>
            <a:noFill/>
          </a:ln>
        </p:spPr>
      </p:sp>
      <p:sp>
        <p:nvSpPr>
          <p:cNvPr id="697" name="Google Shape;697;p16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Photo full bleed lower title">
  <p:cSld name="Photo full bleed lower title">
    <p:spTree>
      <p:nvGrpSpPr>
        <p:cNvPr id="1" name="Shape 698"/>
        <p:cNvGrpSpPr/>
        <p:nvPr/>
      </p:nvGrpSpPr>
      <p:grpSpPr>
        <a:xfrm>
          <a:off x="0" y="0"/>
          <a:ext cx="0" cy="0"/>
          <a:chOff x="0" y="0"/>
          <a:chExt cx="0" cy="0"/>
        </a:xfrm>
      </p:grpSpPr>
      <p:sp>
        <p:nvSpPr>
          <p:cNvPr id="699" name="Google Shape;699;p161" descr="This photo is a 'placeholder' only. Drag or drop your photo here, or click and tap the center to insert a photo."/>
          <p:cNvSpPr>
            <a:spLocks noGrp="1"/>
          </p:cNvSpPr>
          <p:nvPr>
            <p:ph type="pic" idx="2"/>
          </p:nvPr>
        </p:nvSpPr>
        <p:spPr>
          <a:xfrm>
            <a:off x="0" y="0"/>
            <a:ext cx="12192000" cy="6858000"/>
          </a:xfrm>
          <a:prstGeom prst="rect">
            <a:avLst/>
          </a:prstGeom>
          <a:noFill/>
          <a:ln>
            <a:noFill/>
          </a:ln>
        </p:spPr>
      </p:sp>
      <p:sp>
        <p:nvSpPr>
          <p:cNvPr id="700" name="Google Shape;700;p161"/>
          <p:cNvSpPr txBox="1">
            <a:spLocks noGrp="1"/>
          </p:cNvSpPr>
          <p:nvPr>
            <p:ph type="title"/>
          </p:nvPr>
        </p:nvSpPr>
        <p:spPr>
          <a:xfrm>
            <a:off x="0" y="3657600"/>
            <a:ext cx="12192000" cy="3200400"/>
          </a:xfrm>
          <a:prstGeom prst="rect">
            <a:avLst/>
          </a:prstGeom>
          <a:gradFill>
            <a:gsLst>
              <a:gs pos="0">
                <a:srgbClr val="000000">
                  <a:alpha val="69411"/>
                </a:srgbClr>
              </a:gs>
              <a:gs pos="40000">
                <a:srgbClr val="000000">
                  <a:alpha val="69411"/>
                </a:srgbClr>
              </a:gs>
              <a:gs pos="100000">
                <a:srgbClr val="000000">
                  <a:alpha val="0"/>
                </a:srgbClr>
              </a:gs>
            </a:gsLst>
            <a:lin ang="16200000" scaled="0"/>
          </a:gradFill>
          <a:ln>
            <a:noFill/>
          </a:ln>
        </p:spPr>
        <p:txBody>
          <a:bodyPr spcFirstLastPara="1" wrap="square" lIns="585200" tIns="585200" rIns="585200" bIns="585200" anchor="b"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1" name="Google Shape;701;p16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Photo full bleed left title">
  <p:cSld name="Photo full bleed left title">
    <p:spTree>
      <p:nvGrpSpPr>
        <p:cNvPr id="1" name="Shape 702"/>
        <p:cNvGrpSpPr/>
        <p:nvPr/>
      </p:nvGrpSpPr>
      <p:grpSpPr>
        <a:xfrm>
          <a:off x="0" y="0"/>
          <a:ext cx="0" cy="0"/>
          <a:chOff x="0" y="0"/>
          <a:chExt cx="0" cy="0"/>
        </a:xfrm>
      </p:grpSpPr>
      <p:sp>
        <p:nvSpPr>
          <p:cNvPr id="703" name="Google Shape;703;p162" descr="This photo is a 'placeholder' only. Drag or drop your photo here, or click and tap the center to insert a photo."/>
          <p:cNvSpPr>
            <a:spLocks noGrp="1"/>
          </p:cNvSpPr>
          <p:nvPr>
            <p:ph type="pic" idx="2"/>
          </p:nvPr>
        </p:nvSpPr>
        <p:spPr>
          <a:xfrm>
            <a:off x="0" y="0"/>
            <a:ext cx="12192000" cy="6858000"/>
          </a:xfrm>
          <a:prstGeom prst="rect">
            <a:avLst/>
          </a:prstGeom>
          <a:noFill/>
          <a:ln>
            <a:noFill/>
          </a:ln>
        </p:spPr>
      </p:sp>
      <p:sp>
        <p:nvSpPr>
          <p:cNvPr id="704" name="Google Shape;704;p162"/>
          <p:cNvSpPr txBox="1">
            <a:spLocks noGrp="1"/>
          </p:cNvSpPr>
          <p:nvPr>
            <p:ph type="title"/>
          </p:nvPr>
        </p:nvSpPr>
        <p:spPr>
          <a:xfrm>
            <a:off x="-3" y="0"/>
            <a:ext cx="5669280" cy="6858000"/>
          </a:xfrm>
          <a:prstGeom prst="rect">
            <a:avLst/>
          </a:prstGeom>
          <a:gradFill>
            <a:gsLst>
              <a:gs pos="0">
                <a:srgbClr val="000000">
                  <a:alpha val="69411"/>
                </a:srgbClr>
              </a:gs>
              <a:gs pos="50000">
                <a:srgbClr val="000000">
                  <a:alpha val="69411"/>
                </a:srgbClr>
              </a:gs>
              <a:gs pos="100000">
                <a:srgbClr val="000000">
                  <a:alpha val="0"/>
                </a:srgbClr>
              </a:gs>
            </a:gsLst>
            <a:lin ang="0" scaled="0"/>
          </a:gradFill>
          <a:ln>
            <a:noFill/>
          </a:ln>
        </p:spPr>
        <p:txBody>
          <a:bodyPr spcFirstLastPara="1" wrap="square" lIns="585200" tIns="585200" rIns="585200" bIns="585200" anchor="ctr"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5" name="Google Shape;705;p16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pos="3576">
          <p15:clr>
            <a:srgbClr val="5ACBF0"/>
          </p15:clr>
        </p15:guide>
        <p15:guide id="2" orient="horz" pos="21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Photo full bleed right title">
  <p:cSld name="Photo full bleed right title">
    <p:spTree>
      <p:nvGrpSpPr>
        <p:cNvPr id="1" name="Shape 706"/>
        <p:cNvGrpSpPr/>
        <p:nvPr/>
      </p:nvGrpSpPr>
      <p:grpSpPr>
        <a:xfrm>
          <a:off x="0" y="0"/>
          <a:ext cx="0" cy="0"/>
          <a:chOff x="0" y="0"/>
          <a:chExt cx="0" cy="0"/>
        </a:xfrm>
      </p:grpSpPr>
      <p:sp>
        <p:nvSpPr>
          <p:cNvPr id="707" name="Google Shape;707;p163" descr="This photo is a 'placeholder' only. Drag or drop your photo here, or click and tap the center to insert a photo."/>
          <p:cNvSpPr>
            <a:spLocks noGrp="1"/>
          </p:cNvSpPr>
          <p:nvPr>
            <p:ph type="pic" idx="2"/>
          </p:nvPr>
        </p:nvSpPr>
        <p:spPr>
          <a:xfrm>
            <a:off x="0" y="0"/>
            <a:ext cx="12192000" cy="6858000"/>
          </a:xfrm>
          <a:prstGeom prst="rect">
            <a:avLst/>
          </a:prstGeom>
          <a:noFill/>
          <a:ln>
            <a:noFill/>
          </a:ln>
        </p:spPr>
      </p:sp>
      <p:sp>
        <p:nvSpPr>
          <p:cNvPr id="708" name="Google Shape;708;p163"/>
          <p:cNvSpPr txBox="1">
            <a:spLocks noGrp="1"/>
          </p:cNvSpPr>
          <p:nvPr>
            <p:ph type="title"/>
          </p:nvPr>
        </p:nvSpPr>
        <p:spPr>
          <a:xfrm>
            <a:off x="6522720" y="0"/>
            <a:ext cx="5669280" cy="6858000"/>
          </a:xfrm>
          <a:prstGeom prst="rect">
            <a:avLst/>
          </a:prstGeom>
          <a:gradFill>
            <a:gsLst>
              <a:gs pos="0">
                <a:srgbClr val="000000">
                  <a:alpha val="69411"/>
                </a:srgbClr>
              </a:gs>
              <a:gs pos="50000">
                <a:srgbClr val="000000">
                  <a:alpha val="69411"/>
                </a:srgbClr>
              </a:gs>
              <a:gs pos="100000">
                <a:srgbClr val="000000">
                  <a:alpha val="0"/>
                </a:srgbClr>
              </a:gs>
            </a:gsLst>
            <a:lin ang="10800000" scaled="0"/>
          </a:gradFill>
          <a:ln>
            <a:noFill/>
          </a:ln>
        </p:spPr>
        <p:txBody>
          <a:bodyPr spcFirstLastPara="1" wrap="square" lIns="585200" tIns="585200" rIns="585200" bIns="585200" anchor="ctr" anchorCtr="0">
            <a:noAutofit/>
          </a:bodyPr>
          <a:lstStyle>
            <a:lvl1pPr lvl="0" algn="r">
              <a:lnSpc>
                <a:spcPct val="100000"/>
              </a:lnSpc>
              <a:spcBef>
                <a:spcPts val="0"/>
              </a:spcBef>
              <a:spcAft>
                <a:spcPts val="0"/>
              </a:spcAft>
              <a:buClr>
                <a:srgbClr val="FFFFFF"/>
              </a:buClr>
              <a:buSzPts val="3600"/>
              <a:buFont typeface="Quattrocento Sans"/>
              <a:buNone/>
              <a:defRPr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9" name="Google Shape;709;p16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pos="4105">
          <p15:clr>
            <a:srgbClr val="5ACBF0"/>
          </p15:clr>
        </p15:guide>
        <p15:guide id="2"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op horizontal photo and title">
  <p:cSld name="Top horizontal photo and title">
    <p:spTree>
      <p:nvGrpSpPr>
        <p:cNvPr id="1" name="Shape 710"/>
        <p:cNvGrpSpPr/>
        <p:nvPr/>
      </p:nvGrpSpPr>
      <p:grpSpPr>
        <a:xfrm>
          <a:off x="0" y="0"/>
          <a:ext cx="0" cy="0"/>
          <a:chOff x="0" y="0"/>
          <a:chExt cx="0" cy="0"/>
        </a:xfrm>
      </p:grpSpPr>
      <p:sp>
        <p:nvSpPr>
          <p:cNvPr id="711" name="Google Shape;711;p164"/>
          <p:cNvSpPr txBox="1">
            <a:spLocks noGrp="1"/>
          </p:cNvSpPr>
          <p:nvPr>
            <p:ph type="title"/>
          </p:nvPr>
        </p:nvSpPr>
        <p:spPr>
          <a:xfrm>
            <a:off x="588263" y="5157216"/>
            <a:ext cx="11018520" cy="1111822"/>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2" name="Google Shape;712;p164" descr="This photo is a 'placeholder' only. Drag or drop your photo here, or click and tap the center to insert a photo."/>
          <p:cNvSpPr>
            <a:spLocks noGrp="1"/>
          </p:cNvSpPr>
          <p:nvPr>
            <p:ph type="pic" idx="2"/>
          </p:nvPr>
        </p:nvSpPr>
        <p:spPr>
          <a:xfrm>
            <a:off x="0" y="0"/>
            <a:ext cx="12192000" cy="4572000"/>
          </a:xfrm>
          <a:prstGeom prst="rect">
            <a:avLst/>
          </a:prstGeom>
          <a:noFill/>
          <a:ln>
            <a:noFill/>
          </a:ln>
        </p:spPr>
      </p:sp>
      <p:sp>
        <p:nvSpPr>
          <p:cNvPr id="713" name="Google Shape;713;p16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orient="horz" pos="2880">
          <p15:clr>
            <a:srgbClr val="5ACBF0"/>
          </p15:clr>
        </p15:guide>
        <p15:guide id="2" orient="horz" pos="360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ottom horizontal photo and title">
  <p:cSld name="Bottom horizontal photo and title">
    <p:spTree>
      <p:nvGrpSpPr>
        <p:cNvPr id="1" name="Shape 714"/>
        <p:cNvGrpSpPr/>
        <p:nvPr/>
      </p:nvGrpSpPr>
      <p:grpSpPr>
        <a:xfrm>
          <a:off x="0" y="0"/>
          <a:ext cx="0" cy="0"/>
          <a:chOff x="0" y="0"/>
          <a:chExt cx="0" cy="0"/>
        </a:xfrm>
      </p:grpSpPr>
      <p:sp>
        <p:nvSpPr>
          <p:cNvPr id="715" name="Google Shape;715;p165"/>
          <p:cNvSpPr txBox="1">
            <a:spLocks noGrp="1"/>
          </p:cNvSpPr>
          <p:nvPr>
            <p:ph type="title"/>
          </p:nvPr>
        </p:nvSpPr>
        <p:spPr>
          <a:xfrm>
            <a:off x="588263" y="585788"/>
            <a:ext cx="11018520" cy="1114996"/>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6" name="Google Shape;716;p165" descr="This photo is a 'placeholder' only. Drag or drop your photo here, or click and tap the center to insert a photo."/>
          <p:cNvSpPr>
            <a:spLocks noGrp="1"/>
          </p:cNvSpPr>
          <p:nvPr>
            <p:ph type="pic" idx="2"/>
          </p:nvPr>
        </p:nvSpPr>
        <p:spPr>
          <a:xfrm>
            <a:off x="-2381" y="2286000"/>
            <a:ext cx="12192000" cy="4572000"/>
          </a:xfrm>
          <a:prstGeom prst="rect">
            <a:avLst/>
          </a:prstGeom>
          <a:noFill/>
          <a:ln>
            <a:noFill/>
          </a:ln>
        </p:spPr>
      </p:sp>
      <p:sp>
        <p:nvSpPr>
          <p:cNvPr id="717" name="Google Shape;717;p16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72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wo picture content">
  <p:cSld name="Two picture content">
    <p:spTree>
      <p:nvGrpSpPr>
        <p:cNvPr id="1" name="Shape 718"/>
        <p:cNvGrpSpPr/>
        <p:nvPr/>
      </p:nvGrpSpPr>
      <p:grpSpPr>
        <a:xfrm>
          <a:off x="0" y="0"/>
          <a:ext cx="0" cy="0"/>
          <a:chOff x="0" y="0"/>
          <a:chExt cx="0" cy="0"/>
        </a:xfrm>
      </p:grpSpPr>
      <p:sp>
        <p:nvSpPr>
          <p:cNvPr id="719" name="Google Shape;719;p166"/>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0" name="Google Shape;720;p166"/>
          <p:cNvSpPr txBox="1">
            <a:spLocks noGrp="1"/>
          </p:cNvSpPr>
          <p:nvPr>
            <p:ph type="body" idx="1"/>
          </p:nvPr>
        </p:nvSpPr>
        <p:spPr>
          <a:xfrm>
            <a:off x="584199"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1" name="Google Shape;721;p166" descr="This photo is a 'placeholder' only. Drag or drop your photo here, or click and tap the center to insert a photo."/>
          <p:cNvSpPr>
            <a:spLocks noGrp="1"/>
          </p:cNvSpPr>
          <p:nvPr>
            <p:ph type="pic" idx="2"/>
          </p:nvPr>
        </p:nvSpPr>
        <p:spPr>
          <a:xfrm>
            <a:off x="582612" y="2025650"/>
            <a:ext cx="5367528" cy="3474720"/>
          </a:xfrm>
          <a:prstGeom prst="rect">
            <a:avLst/>
          </a:prstGeom>
          <a:noFill/>
          <a:ln>
            <a:noFill/>
          </a:ln>
        </p:spPr>
      </p:sp>
      <p:sp>
        <p:nvSpPr>
          <p:cNvPr id="722" name="Google Shape;722;p166"/>
          <p:cNvSpPr txBox="1">
            <a:spLocks noGrp="1"/>
          </p:cNvSpPr>
          <p:nvPr>
            <p:ph type="body" idx="3"/>
          </p:nvPr>
        </p:nvSpPr>
        <p:spPr>
          <a:xfrm>
            <a:off x="6241860"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3" name="Google Shape;723;p166" descr="This photo is a 'placeholder' only. Drag or drop your photo here, or click and tap the center to insert a photo."/>
          <p:cNvSpPr>
            <a:spLocks noGrp="1"/>
          </p:cNvSpPr>
          <p:nvPr>
            <p:ph type="pic" idx="4"/>
          </p:nvPr>
        </p:nvSpPr>
        <p:spPr>
          <a:xfrm>
            <a:off x="6239255" y="2025650"/>
            <a:ext cx="5367528" cy="3474720"/>
          </a:xfrm>
          <a:prstGeom prst="rect">
            <a:avLst/>
          </a:prstGeom>
          <a:noFill/>
          <a:ln>
            <a:noFill/>
          </a:ln>
        </p:spPr>
      </p:sp>
      <p:sp>
        <p:nvSpPr>
          <p:cNvPr id="724" name="Google Shape;724;p16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3749">
          <p15:clr>
            <a:srgbClr val="5ACBF0"/>
          </p15:clr>
        </p15:guide>
        <p15:guide id="5" pos="393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hree picture content">
  <p:cSld name="Three picture content">
    <p:spTree>
      <p:nvGrpSpPr>
        <p:cNvPr id="1" name="Shape 725"/>
        <p:cNvGrpSpPr/>
        <p:nvPr/>
      </p:nvGrpSpPr>
      <p:grpSpPr>
        <a:xfrm>
          <a:off x="0" y="0"/>
          <a:ext cx="0" cy="0"/>
          <a:chOff x="0" y="0"/>
          <a:chExt cx="0" cy="0"/>
        </a:xfrm>
      </p:grpSpPr>
      <p:sp>
        <p:nvSpPr>
          <p:cNvPr id="726" name="Google Shape;726;p167"/>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7" name="Google Shape;727;p167"/>
          <p:cNvSpPr txBox="1">
            <a:spLocks noGrp="1"/>
          </p:cNvSpPr>
          <p:nvPr>
            <p:ph type="body" idx="1"/>
          </p:nvPr>
        </p:nvSpPr>
        <p:spPr>
          <a:xfrm>
            <a:off x="582613"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8" name="Google Shape;728;p167" descr="This photo is a 'placeholder' only. Drag or drop your photo here, or click and tap the center to insert a photo."/>
          <p:cNvSpPr>
            <a:spLocks noGrp="1"/>
          </p:cNvSpPr>
          <p:nvPr>
            <p:ph type="pic" idx="2"/>
          </p:nvPr>
        </p:nvSpPr>
        <p:spPr>
          <a:xfrm>
            <a:off x="582612" y="2025650"/>
            <a:ext cx="3474720" cy="3474720"/>
          </a:xfrm>
          <a:prstGeom prst="rect">
            <a:avLst/>
          </a:prstGeom>
          <a:noFill/>
          <a:ln>
            <a:noFill/>
          </a:ln>
        </p:spPr>
      </p:sp>
      <p:sp>
        <p:nvSpPr>
          <p:cNvPr id="729" name="Google Shape;729;p167"/>
          <p:cNvSpPr txBox="1">
            <a:spLocks noGrp="1"/>
          </p:cNvSpPr>
          <p:nvPr>
            <p:ph type="body" idx="3"/>
          </p:nvPr>
        </p:nvSpPr>
        <p:spPr>
          <a:xfrm>
            <a:off x="4358640"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0" name="Google Shape;730;p167" descr="This photo is a 'placeholder' only. Drag or drop your photo here, or click and tap the center to insert a photo."/>
          <p:cNvSpPr>
            <a:spLocks noGrp="1"/>
          </p:cNvSpPr>
          <p:nvPr>
            <p:ph type="pic" idx="4"/>
          </p:nvPr>
        </p:nvSpPr>
        <p:spPr>
          <a:xfrm>
            <a:off x="4358640" y="2025650"/>
            <a:ext cx="3474720" cy="3474720"/>
          </a:xfrm>
          <a:prstGeom prst="rect">
            <a:avLst/>
          </a:prstGeom>
          <a:noFill/>
          <a:ln>
            <a:noFill/>
          </a:ln>
        </p:spPr>
      </p:sp>
      <p:sp>
        <p:nvSpPr>
          <p:cNvPr id="731" name="Google Shape;731;p167"/>
          <p:cNvSpPr txBox="1">
            <a:spLocks noGrp="1"/>
          </p:cNvSpPr>
          <p:nvPr>
            <p:ph type="body" idx="5"/>
          </p:nvPr>
        </p:nvSpPr>
        <p:spPr>
          <a:xfrm>
            <a:off x="8134351"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2" name="Google Shape;732;p167" descr="This photo is a 'placeholder' only. Drag or drop your photo here, or click and tap the center to insert a photo."/>
          <p:cNvSpPr>
            <a:spLocks noGrp="1"/>
          </p:cNvSpPr>
          <p:nvPr>
            <p:ph type="pic" idx="6"/>
          </p:nvPr>
        </p:nvSpPr>
        <p:spPr>
          <a:xfrm>
            <a:off x="8132063" y="2025650"/>
            <a:ext cx="3474720" cy="3474720"/>
          </a:xfrm>
          <a:prstGeom prst="rect">
            <a:avLst/>
          </a:prstGeom>
          <a:noFill/>
          <a:ln>
            <a:noFill/>
          </a:ln>
        </p:spPr>
      </p:sp>
      <p:sp>
        <p:nvSpPr>
          <p:cNvPr id="733" name="Google Shape;733;p16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2557">
          <p15:clr>
            <a:srgbClr val="5ACBF0"/>
          </p15:clr>
        </p15:guide>
        <p15:guide id="5" pos="2744">
          <p15:clr>
            <a:srgbClr val="5ACBF0"/>
          </p15:clr>
        </p15:guide>
        <p15:guide id="6" pos="4936">
          <p15:clr>
            <a:srgbClr val="5ACBF0"/>
          </p15:clr>
        </p15:guide>
        <p15:guide id="7"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Four picture content">
  <p:cSld name="Four picture content">
    <p:spTree>
      <p:nvGrpSpPr>
        <p:cNvPr id="1" name="Shape 734"/>
        <p:cNvGrpSpPr/>
        <p:nvPr/>
      </p:nvGrpSpPr>
      <p:grpSpPr>
        <a:xfrm>
          <a:off x="0" y="0"/>
          <a:ext cx="0" cy="0"/>
          <a:chOff x="0" y="0"/>
          <a:chExt cx="0" cy="0"/>
        </a:xfrm>
      </p:grpSpPr>
      <p:sp>
        <p:nvSpPr>
          <p:cNvPr id="735" name="Google Shape;735;p168"/>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6" name="Google Shape;736;p168"/>
          <p:cNvSpPr txBox="1">
            <a:spLocks noGrp="1"/>
          </p:cNvSpPr>
          <p:nvPr>
            <p:ph type="body" idx="1"/>
          </p:nvPr>
        </p:nvSpPr>
        <p:spPr>
          <a:xfrm>
            <a:off x="582613"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7" name="Google Shape;737;p168" descr="This photo is a 'placeholder' only. Drag or drop your photo here, or click and tap the center to insert a photo."/>
          <p:cNvSpPr>
            <a:spLocks noGrp="1"/>
          </p:cNvSpPr>
          <p:nvPr>
            <p:ph type="pic" idx="2"/>
          </p:nvPr>
        </p:nvSpPr>
        <p:spPr>
          <a:xfrm>
            <a:off x="582612" y="2025650"/>
            <a:ext cx="2532888" cy="2532888"/>
          </a:xfrm>
          <a:prstGeom prst="rect">
            <a:avLst/>
          </a:prstGeom>
          <a:noFill/>
          <a:ln>
            <a:noFill/>
          </a:ln>
        </p:spPr>
      </p:sp>
      <p:sp>
        <p:nvSpPr>
          <p:cNvPr id="738" name="Google Shape;738;p168"/>
          <p:cNvSpPr txBox="1">
            <a:spLocks noGrp="1"/>
          </p:cNvSpPr>
          <p:nvPr>
            <p:ph type="body" idx="3"/>
          </p:nvPr>
        </p:nvSpPr>
        <p:spPr>
          <a:xfrm>
            <a:off x="3413908"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9" name="Google Shape;739;p168" descr="This photo is a 'placeholder' only. Drag or drop your photo here, or click and tap the center to insert a photo."/>
          <p:cNvSpPr>
            <a:spLocks noGrp="1"/>
          </p:cNvSpPr>
          <p:nvPr>
            <p:ph type="pic" idx="4"/>
          </p:nvPr>
        </p:nvSpPr>
        <p:spPr>
          <a:xfrm>
            <a:off x="3413908" y="2025650"/>
            <a:ext cx="2532888" cy="2532888"/>
          </a:xfrm>
          <a:prstGeom prst="rect">
            <a:avLst/>
          </a:prstGeom>
          <a:noFill/>
          <a:ln>
            <a:noFill/>
          </a:ln>
        </p:spPr>
      </p:sp>
      <p:sp>
        <p:nvSpPr>
          <p:cNvPr id="740" name="Google Shape;740;p168"/>
          <p:cNvSpPr txBox="1">
            <a:spLocks noGrp="1"/>
          </p:cNvSpPr>
          <p:nvPr>
            <p:ph type="body" idx="5"/>
          </p:nvPr>
        </p:nvSpPr>
        <p:spPr>
          <a:xfrm>
            <a:off x="6245204"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1" name="Google Shape;741;p168" descr="This photo is a 'placeholder' only. Drag or drop your photo here, or click and tap the center to insert a photo."/>
          <p:cNvSpPr>
            <a:spLocks noGrp="1"/>
          </p:cNvSpPr>
          <p:nvPr>
            <p:ph type="pic" idx="6"/>
          </p:nvPr>
        </p:nvSpPr>
        <p:spPr>
          <a:xfrm>
            <a:off x="6245204" y="2025650"/>
            <a:ext cx="2532888" cy="2532888"/>
          </a:xfrm>
          <a:prstGeom prst="rect">
            <a:avLst/>
          </a:prstGeom>
          <a:noFill/>
          <a:ln>
            <a:noFill/>
          </a:ln>
        </p:spPr>
      </p:sp>
      <p:sp>
        <p:nvSpPr>
          <p:cNvPr id="742" name="Google Shape;742;p168"/>
          <p:cNvSpPr txBox="1">
            <a:spLocks noGrp="1"/>
          </p:cNvSpPr>
          <p:nvPr>
            <p:ph type="body" idx="7"/>
          </p:nvPr>
        </p:nvSpPr>
        <p:spPr>
          <a:xfrm>
            <a:off x="9076500"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3" name="Google Shape;743;p168" descr="This photo is a 'placeholder' only. Drag or drop your photo here, or click and tap the center to insert a photo."/>
          <p:cNvSpPr>
            <a:spLocks noGrp="1"/>
          </p:cNvSpPr>
          <p:nvPr>
            <p:ph type="pic" idx="8"/>
          </p:nvPr>
        </p:nvSpPr>
        <p:spPr>
          <a:xfrm>
            <a:off x="9076500" y="2025650"/>
            <a:ext cx="2532888" cy="2532888"/>
          </a:xfrm>
          <a:prstGeom prst="rect">
            <a:avLst/>
          </a:prstGeom>
          <a:noFill/>
          <a:ln>
            <a:noFill/>
          </a:ln>
        </p:spPr>
      </p:sp>
      <p:sp>
        <p:nvSpPr>
          <p:cNvPr id="744" name="Google Shape;744;p16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spTree>
  </p:cSld>
  <p:clrMapOvr>
    <a:masterClrMapping/>
  </p:clrMapOvr>
  <p:transition>
    <p:fade/>
  </p:transition>
  <p:extLst>
    <p:ext uri="{DCECCB84-F9BA-43D5-87BE-67443E8EF086}">
      <p15:sldGuideLst xmlns:p15="http://schemas.microsoft.com/office/powerpoint/2012/main">
        <p15:guide id="1" orient="horz" pos="2993">
          <p15:clr>
            <a:srgbClr val="5ACBF0"/>
          </p15:clr>
        </p15:guide>
        <p15:guide id="2" orient="horz" pos="1276">
          <p15:clr>
            <a:srgbClr val="5ACBF0"/>
          </p15:clr>
        </p15:guide>
        <p15:guide id="3" orient="horz" pos="288">
          <p15:clr>
            <a:srgbClr val="5ACBF0"/>
          </p15:clr>
        </p15:guide>
        <p15:guide id="4" pos="1963">
          <p15:clr>
            <a:srgbClr val="5ACBF0"/>
          </p15:clr>
        </p15:guide>
        <p15:guide id="5" pos="2150">
          <p15:clr>
            <a:srgbClr val="5ACBF0"/>
          </p15:clr>
        </p15:guide>
        <p15:guide id="6" pos="3746">
          <p15:clr>
            <a:srgbClr val="5ACBF0"/>
          </p15:clr>
        </p15:guide>
        <p15:guide id="7" pos="3934">
          <p15:clr>
            <a:srgbClr val="5ACBF0"/>
          </p15:clr>
        </p15:guide>
        <p15:guide id="8" pos="5530">
          <p15:clr>
            <a:srgbClr val="5ACBF0"/>
          </p15:clr>
        </p15:guide>
        <p15:guide id="9" pos="571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and text side by side">
  <p:cSld name="Title and text side by side">
    <p:spTree>
      <p:nvGrpSpPr>
        <p:cNvPr id="1" name="Shape 745"/>
        <p:cNvGrpSpPr/>
        <p:nvPr/>
      </p:nvGrpSpPr>
      <p:grpSpPr>
        <a:xfrm>
          <a:off x="0" y="0"/>
          <a:ext cx="0" cy="0"/>
          <a:chOff x="0" y="0"/>
          <a:chExt cx="0" cy="0"/>
        </a:xfrm>
      </p:grpSpPr>
      <p:sp>
        <p:nvSpPr>
          <p:cNvPr id="746" name="Google Shape;746;p169"/>
          <p:cNvSpPr txBox="1">
            <a:spLocks noGrp="1"/>
          </p:cNvSpPr>
          <p:nvPr>
            <p:ph type="title"/>
          </p:nvPr>
        </p:nvSpPr>
        <p:spPr>
          <a:xfrm>
            <a:off x="585216" y="2309812"/>
            <a:ext cx="3182027" cy="395922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7" name="Google Shape;747;p169"/>
          <p:cNvSpPr txBox="1">
            <a:spLocks noGrp="1"/>
          </p:cNvSpPr>
          <p:nvPr>
            <p:ph type="body" idx="1"/>
          </p:nvPr>
        </p:nvSpPr>
        <p:spPr>
          <a:xfrm>
            <a:off x="4354523" y="2309812"/>
            <a:ext cx="7254865" cy="395922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331469" algn="l">
              <a:lnSpc>
                <a:spcPct val="100000"/>
              </a:lnSpc>
              <a:spcBef>
                <a:spcPts val="8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748" name="Google Shape;748;p169"/>
          <p:cNvCxnSpPr/>
          <p:nvPr/>
        </p:nvCxnSpPr>
        <p:spPr>
          <a:xfrm>
            <a:off x="585216" y="2019300"/>
            <a:ext cx="3182112" cy="0"/>
          </a:xfrm>
          <a:prstGeom prst="straightConnector1">
            <a:avLst/>
          </a:prstGeom>
          <a:noFill/>
          <a:ln w="28575" cap="flat" cmpd="sng">
            <a:solidFill>
              <a:schemeClr val="accent1"/>
            </a:solidFill>
            <a:prstDash val="solid"/>
            <a:round/>
            <a:headEnd type="none" w="sm" len="sm"/>
            <a:tailEnd type="none" w="sm" len="sm"/>
          </a:ln>
        </p:spPr>
      </p:cxnSp>
      <p:sp>
        <p:nvSpPr>
          <p:cNvPr id="749" name="Google Shape;749;p16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A3A3A3"/>
              </a:buClr>
              <a:buSzPts val="1000"/>
              <a:buFont typeface="Quattrocento Sans"/>
              <a:buNone/>
            </a:pPr>
            <a:r>
              <a:rPr lang="en-US" sz="1000">
                <a:solidFill>
                  <a:srgbClr val="A3A3A3"/>
                </a:solidFill>
                <a:latin typeface="Quattrocento Sans"/>
                <a:ea typeface="Quattrocento Sans"/>
                <a:cs typeface="Quattrocento Sans"/>
                <a:sym typeface="Quattrocento Sans"/>
              </a:rPr>
              <a:t>ELT layout</a:t>
            </a:r>
            <a:endParaRPr sz="1800">
              <a:solidFill>
                <a:schemeClr val="dk1"/>
              </a:solidFill>
              <a:latin typeface="Arial"/>
              <a:ea typeface="Arial"/>
              <a:cs typeface="Arial"/>
              <a:sym typeface="Arial"/>
            </a:endParaRPr>
          </a:p>
        </p:txBody>
      </p:sp>
      <p:cxnSp>
        <p:nvCxnSpPr>
          <p:cNvPr id="750" name="Google Shape;750;p169"/>
          <p:cNvCxnSpPr/>
          <p:nvPr/>
        </p:nvCxnSpPr>
        <p:spPr>
          <a:xfrm>
            <a:off x="4354523" y="2019300"/>
            <a:ext cx="7254865" cy="0"/>
          </a:xfrm>
          <a:prstGeom prst="straightConnector1">
            <a:avLst/>
          </a:prstGeom>
          <a:noFill/>
          <a:ln w="19050" cap="flat" cmpd="sng">
            <a:solidFill>
              <a:schemeClr val="dk1">
                <a:alpha val="29411"/>
              </a:schemeClr>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1272">
          <p15:clr>
            <a:srgbClr val="5ACBF0"/>
          </p15:clr>
        </p15:guide>
        <p15:guide id="3" pos="2376">
          <p15:clr>
            <a:srgbClr val="5ACBF0"/>
          </p15:clr>
        </p15:guide>
        <p15:guide id="4" orient="horz" pos="145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751"/>
        <p:cNvGrpSpPr/>
        <p:nvPr/>
      </p:nvGrpSpPr>
      <p:grpSpPr>
        <a:xfrm>
          <a:off x="0" y="0"/>
          <a:ext cx="0" cy="0"/>
          <a:chOff x="0" y="0"/>
          <a:chExt cx="0" cy="0"/>
        </a:xfrm>
      </p:grpSpPr>
      <p:sp>
        <p:nvSpPr>
          <p:cNvPr id="752" name="Google Shape;752;p170"/>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0E6FF"/>
              </a:buClr>
              <a:buSzPts val="3600"/>
              <a:buFont typeface="Quattrocento Sans"/>
              <a:buNone/>
              <a:defRPr sz="3600" b="0" cap="none">
                <a:solidFill>
                  <a:srgbClr val="50E6FF"/>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3" name="Google Shape;753;p170"/>
          <p:cNvSpPr txBox="1">
            <a:spLocks noGrp="1"/>
          </p:cNvSpPr>
          <p:nvPr>
            <p:ph type="body" idx="1"/>
          </p:nvPr>
        </p:nvSpPr>
        <p:spPr>
          <a:xfrm>
            <a:off x="585216" y="3977319"/>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980"/>
              <a:buFont typeface="Arial"/>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Demo slide 2">
  <p:cSld name="Demo slide 2">
    <p:bg>
      <p:bgPr>
        <a:solidFill>
          <a:schemeClr val="lt1"/>
        </a:solidFill>
        <a:effectLst/>
      </p:bgPr>
    </p:bg>
    <p:spTree>
      <p:nvGrpSpPr>
        <p:cNvPr id="1" name="Shape 754"/>
        <p:cNvGrpSpPr/>
        <p:nvPr/>
      </p:nvGrpSpPr>
      <p:grpSpPr>
        <a:xfrm>
          <a:off x="0" y="0"/>
          <a:ext cx="0" cy="0"/>
          <a:chOff x="0" y="0"/>
          <a:chExt cx="0" cy="0"/>
        </a:xfrm>
      </p:grpSpPr>
      <p:sp>
        <p:nvSpPr>
          <p:cNvPr id="755" name="Google Shape;755;p171"/>
          <p:cNvSpPr txBox="1">
            <a:spLocks noGrp="1"/>
          </p:cNvSpPr>
          <p:nvPr>
            <p:ph type="title"/>
          </p:nvPr>
        </p:nvSpPr>
        <p:spPr>
          <a:xfrm>
            <a:off x="585216" y="3033223"/>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6" name="Google Shape;756;p171"/>
          <p:cNvSpPr txBox="1">
            <a:spLocks noGrp="1"/>
          </p:cNvSpPr>
          <p:nvPr>
            <p:ph type="body" idx="1"/>
          </p:nvPr>
        </p:nvSpPr>
        <p:spPr>
          <a:xfrm>
            <a:off x="585216" y="3977319"/>
            <a:ext cx="914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Font typeface="Arial"/>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2"/>
        </a:solidFill>
        <a:effectLst/>
      </p:bgPr>
    </p:bg>
    <p:spTree>
      <p:nvGrpSpPr>
        <p:cNvPr id="1" name="Shape 757"/>
        <p:cNvGrpSpPr/>
        <p:nvPr/>
      </p:nvGrpSpPr>
      <p:grpSpPr>
        <a:xfrm>
          <a:off x="0" y="0"/>
          <a:ext cx="0" cy="0"/>
          <a:chOff x="0" y="0"/>
          <a:chExt cx="0" cy="0"/>
        </a:xfrm>
      </p:grpSpPr>
      <p:sp>
        <p:nvSpPr>
          <p:cNvPr id="758" name="Google Shape;758;p172"/>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0E6FF"/>
              </a:buClr>
              <a:buSzPts val="3600"/>
              <a:buFont typeface="Quattrocento Sans"/>
              <a:buNone/>
              <a:defRPr sz="3600" b="0" cap="none">
                <a:solidFill>
                  <a:srgbClr val="50E6FF"/>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lt1"/>
        </a:solidFill>
        <a:effectLst/>
      </p:bgPr>
    </p:bg>
    <p:spTree>
      <p:nvGrpSpPr>
        <p:cNvPr id="1" name="Shape 759"/>
        <p:cNvGrpSpPr/>
        <p:nvPr/>
      </p:nvGrpSpPr>
      <p:grpSpPr>
        <a:xfrm>
          <a:off x="0" y="0"/>
          <a:ext cx="0" cy="0"/>
          <a:chOff x="0" y="0"/>
          <a:chExt cx="0" cy="0"/>
        </a:xfrm>
      </p:grpSpPr>
      <p:sp>
        <p:nvSpPr>
          <p:cNvPr id="760" name="Google Shape;760;p173"/>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3600"/>
              <a:buFont typeface="Quattrocento Sans"/>
              <a:buNone/>
              <a:defRPr sz="3600" b="0"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61"/>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dk2"/>
        </a:solidFill>
        <a:effectLst/>
      </p:bgPr>
    </p:bg>
    <p:spTree>
      <p:nvGrpSpPr>
        <p:cNvPr id="1" name="Shape 762"/>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spTree>
      <p:nvGrpSpPr>
        <p:cNvPr id="1" name="Shape 763"/>
        <p:cNvGrpSpPr/>
        <p:nvPr/>
      </p:nvGrpSpPr>
      <p:grpSpPr>
        <a:xfrm>
          <a:off x="0" y="0"/>
          <a:ext cx="0" cy="0"/>
          <a:chOff x="0" y="0"/>
          <a:chExt cx="0" cy="0"/>
        </a:xfrm>
      </p:grpSpPr>
      <p:sp>
        <p:nvSpPr>
          <p:cNvPr id="764" name="Google Shape;764;p17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5" name="Google Shape;765;p176" descr="This layout should only be used for developer code. The font used is a monospace font which is ideal for showing code."/>
          <p:cNvSpPr txBox="1">
            <a:spLocks noGrp="1"/>
          </p:cNvSpPr>
          <p:nvPr>
            <p:ph type="body" idx="1"/>
          </p:nvPr>
        </p:nvSpPr>
        <p:spPr>
          <a:xfrm>
            <a:off x="588263" y="1436688"/>
            <a:ext cx="11018520" cy="190821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sz="2800">
                <a:solidFill>
                  <a:schemeClr val="dk1"/>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800"/>
              <a:buNone/>
              <a:defRPr sz="2000">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dk2"/>
        </a:solidFill>
        <a:effectLst/>
      </p:bgPr>
    </p:bg>
    <p:spTree>
      <p:nvGrpSpPr>
        <p:cNvPr id="1" name="Shape 766"/>
        <p:cNvGrpSpPr/>
        <p:nvPr/>
      </p:nvGrpSpPr>
      <p:grpSpPr>
        <a:xfrm>
          <a:off x="0" y="0"/>
          <a:ext cx="0" cy="0"/>
          <a:chOff x="0" y="0"/>
          <a:chExt cx="0" cy="0"/>
        </a:xfrm>
      </p:grpSpPr>
      <p:sp>
        <p:nvSpPr>
          <p:cNvPr id="767" name="Google Shape;767;p177" descr="This is a copyright notice that should be included on the final slide."/>
          <p:cNvSpPr txBox="1"/>
          <p:nvPr/>
        </p:nvSpPr>
        <p:spPr>
          <a:xfrm>
            <a:off x="584200" y="6161316"/>
            <a:ext cx="4482124" cy="107722"/>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Clr>
                <a:schemeClr val="lt1"/>
              </a:buClr>
              <a:buSzPts val="700"/>
              <a:buFont typeface="Quattrocento Sans"/>
              <a:buNone/>
            </a:pPr>
            <a:r>
              <a:rPr lang="en-US" sz="700">
                <a:solidFill>
                  <a:schemeClr val="lt1"/>
                </a:solidFill>
                <a:latin typeface="Quattrocento Sans"/>
                <a:ea typeface="Quattrocento Sans"/>
                <a:cs typeface="Quattrocento Sans"/>
                <a:sym typeface="Quattrocento Sans"/>
              </a:rPr>
              <a:t>© Copyright Microsoft Corporation. All rights reserved. </a:t>
            </a:r>
            <a:endParaRPr sz="1800">
              <a:solidFill>
                <a:schemeClr val="dk1"/>
              </a:solidFill>
              <a:latin typeface="Arial"/>
              <a:ea typeface="Arial"/>
              <a:cs typeface="Arial"/>
              <a:sym typeface="Arial"/>
            </a:endParaRPr>
          </a:p>
        </p:txBody>
      </p:sp>
      <p:pic>
        <p:nvPicPr>
          <p:cNvPr id="768" name="Google Shape;768;p177"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Black Notes slide Layout">
  <p:cSld name="Black Notes slide Layout">
    <p:bg>
      <p:bgPr>
        <a:solidFill>
          <a:schemeClr val="dk1"/>
        </a:solidFill>
        <a:effectLst/>
      </p:bgPr>
    </p:bg>
    <p:spTree>
      <p:nvGrpSpPr>
        <p:cNvPr id="1" name="Shape 769"/>
        <p:cNvGrpSpPr/>
        <p:nvPr/>
      </p:nvGrpSpPr>
      <p:grpSpPr>
        <a:xfrm>
          <a:off x="0" y="0"/>
          <a:ext cx="0" cy="0"/>
          <a:chOff x="0" y="0"/>
          <a:chExt cx="0" cy="0"/>
        </a:xfrm>
      </p:grpSpPr>
      <p:sp>
        <p:nvSpPr>
          <p:cNvPr id="770" name="Google Shape;770;p17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1" name="Google Shape;771;p178"/>
          <p:cNvSpPr txBox="1">
            <a:spLocks noGrp="1"/>
          </p:cNvSpPr>
          <p:nvPr>
            <p:ph type="body" idx="1"/>
          </p:nvPr>
        </p:nvSpPr>
        <p:spPr>
          <a:xfrm>
            <a:off x="584200" y="1436688"/>
            <a:ext cx="11018838" cy="2215991"/>
          </a:xfrm>
          <a:prstGeom prst="rect">
            <a:avLst/>
          </a:prstGeom>
          <a:noFill/>
          <a:ln>
            <a:noFill/>
          </a:ln>
        </p:spPr>
        <p:txBody>
          <a:bodyPr spcFirstLastPara="1" wrap="square" lIns="0" tIns="0" rIns="0" bIns="0" anchor="t" anchorCtr="0">
            <a:spAutoFit/>
          </a:bodyPr>
          <a:lstStyle>
            <a:lvl1pPr marL="457200" lvl="0" indent="-43434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marL="914400" lvl="1" indent="-388619"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marL="1371600" lvl="2" indent="-36576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marL="1828800" lvl="3" indent="-3429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marL="2286000" lvl="4" indent="-33147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
        <p:nvSpPr>
          <p:cNvPr id="772" name="Google Shape;772;p178"/>
          <p:cNvSpPr txBox="1">
            <a:spLocks noGrp="1"/>
          </p:cNvSpPr>
          <p:nvPr>
            <p:ph type="body" idx="2"/>
          </p:nvPr>
        </p:nvSpPr>
        <p:spPr>
          <a:xfrm>
            <a:off x="1" y="6269038"/>
            <a:ext cx="12192001" cy="588963"/>
          </a:xfrm>
          <a:prstGeom prst="rect">
            <a:avLst/>
          </a:prstGeom>
          <a:solidFill>
            <a:srgbClr val="FFFF99"/>
          </a:solidFill>
          <a:ln>
            <a:noFill/>
          </a:ln>
        </p:spPr>
        <p:txBody>
          <a:bodyPr spcFirstLastPara="1" wrap="square" lIns="155450" tIns="77725" rIns="155450" bIns="45700" anchor="b" anchorCtr="0">
            <a:noAutofit/>
          </a:bodyPr>
          <a:lstStyle>
            <a:lvl1pPr marL="457200" lvl="0" indent="-2286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plit">
  <p:cSld name="Split">
    <p:bg>
      <p:bgPr>
        <a:solidFill>
          <a:schemeClr val="dk1"/>
        </a:solidFill>
        <a:effectLst/>
      </p:bgPr>
    </p:bg>
    <p:spTree>
      <p:nvGrpSpPr>
        <p:cNvPr id="1" name="Shape 773"/>
        <p:cNvGrpSpPr/>
        <p:nvPr/>
      </p:nvGrpSpPr>
      <p:grpSpPr>
        <a:xfrm>
          <a:off x="0" y="0"/>
          <a:ext cx="0" cy="0"/>
          <a:chOff x="0" y="0"/>
          <a:chExt cx="0" cy="0"/>
        </a:xfrm>
      </p:grpSpPr>
      <p:sp>
        <p:nvSpPr>
          <p:cNvPr id="774" name="Google Shape;774;p179"/>
          <p:cNvSpPr txBox="1">
            <a:spLocks noGrp="1"/>
          </p:cNvSpPr>
          <p:nvPr>
            <p:ph type="title"/>
          </p:nvPr>
        </p:nvSpPr>
        <p:spPr>
          <a:xfrm>
            <a:off x="588263" y="2875002"/>
            <a:ext cx="4896264"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Quattrocento Sans"/>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5" name="Google Shape;775;p179"/>
          <p:cNvSpPr txBox="1">
            <a:spLocks noGrp="1"/>
          </p:cNvSpPr>
          <p:nvPr>
            <p:ph type="body" idx="1"/>
          </p:nvPr>
        </p:nvSpPr>
        <p:spPr>
          <a:xfrm>
            <a:off x="6879772" y="2794980"/>
            <a:ext cx="4616560" cy="1268039"/>
          </a:xfrm>
          <a:prstGeom prst="rect">
            <a:avLst/>
          </a:prstGeom>
          <a:noFill/>
          <a:ln>
            <a:noFill/>
          </a:ln>
        </p:spPr>
        <p:txBody>
          <a:bodyPr spcFirstLastPara="1" wrap="square" lIns="0" tIns="0" rIns="0" bIns="0" anchor="ctr" anchorCtr="0">
            <a:spAutoFit/>
          </a:bodyPr>
          <a:lstStyle>
            <a:lvl1pPr marL="457200" lvl="0" indent="-342900" algn="l">
              <a:lnSpc>
                <a:spcPct val="100000"/>
              </a:lnSpc>
              <a:spcBef>
                <a:spcPts val="1800"/>
              </a:spcBef>
              <a:spcAft>
                <a:spcPts val="0"/>
              </a:spcAft>
              <a:buClr>
                <a:schemeClr val="lt1"/>
              </a:buClr>
              <a:buSzPts val="1800"/>
              <a:buChar char="·"/>
              <a:defRPr sz="2000">
                <a:latin typeface="Quattrocento Sans"/>
                <a:ea typeface="Quattrocento Sans"/>
                <a:cs typeface="Quattrocento Sans"/>
                <a:sym typeface="Quattrocento Sans"/>
              </a:defRPr>
            </a:lvl1pPr>
            <a:lvl2pPr marL="914400" lvl="1" indent="-320040" algn="l">
              <a:lnSpc>
                <a:spcPct val="100000"/>
              </a:lnSpc>
              <a:spcBef>
                <a:spcPts val="320"/>
              </a:spcBef>
              <a:spcAft>
                <a:spcPts val="0"/>
              </a:spcAft>
              <a:buClr>
                <a:schemeClr val="lt1"/>
              </a:buClr>
              <a:buSzPts val="1440"/>
              <a:buChar char="·"/>
              <a:defRPr sz="1600"/>
            </a:lvl2pPr>
            <a:lvl3pPr marL="1371600" lvl="2" indent="-297180" algn="l">
              <a:lnSpc>
                <a:spcPct val="100000"/>
              </a:lnSpc>
              <a:spcBef>
                <a:spcPts val="240"/>
              </a:spcBef>
              <a:spcAft>
                <a:spcPts val="0"/>
              </a:spcAft>
              <a:buClr>
                <a:schemeClr val="lt1"/>
              </a:buClr>
              <a:buSzPts val="1080"/>
              <a:buChar char="·"/>
              <a:defRPr sz="1200"/>
            </a:lvl3pPr>
            <a:lvl4pPr marL="1828800" lvl="3" indent="-291464" algn="l">
              <a:lnSpc>
                <a:spcPct val="100000"/>
              </a:lnSpc>
              <a:spcBef>
                <a:spcPts val="220"/>
              </a:spcBef>
              <a:spcAft>
                <a:spcPts val="0"/>
              </a:spcAft>
              <a:buClr>
                <a:schemeClr val="lt1"/>
              </a:buClr>
              <a:buSzPts val="990"/>
              <a:buChar char="·"/>
              <a:defRPr sz="1100"/>
            </a:lvl4pPr>
            <a:lvl5pPr marL="2286000" lvl="4" indent="-291464" algn="l">
              <a:lnSpc>
                <a:spcPct val="100000"/>
              </a:lnSpc>
              <a:spcBef>
                <a:spcPts val="220"/>
              </a:spcBef>
              <a:spcAft>
                <a:spcPts val="0"/>
              </a:spcAft>
              <a:buClr>
                <a:schemeClr val="lt1"/>
              </a:buClr>
              <a:buSzPts val="990"/>
              <a:buChar char="·"/>
              <a:defRPr sz="1100"/>
            </a:lvl5pPr>
            <a:lvl6pPr marL="2743200" lvl="5" indent="-342900" algn="l">
              <a:lnSpc>
                <a:spcPct val="100000"/>
              </a:lnSpc>
              <a:spcBef>
                <a:spcPts val="360"/>
              </a:spcBef>
              <a:spcAft>
                <a:spcPts val="0"/>
              </a:spcAft>
              <a:buClr>
                <a:schemeClr val="lt1"/>
              </a:buClr>
              <a:buSzPts val="1800"/>
              <a:buChar char="•"/>
              <a:defRPr/>
            </a:lvl6pPr>
            <a:lvl7pPr marL="3200400" lvl="6" indent="-342900" algn="l">
              <a:lnSpc>
                <a:spcPct val="100000"/>
              </a:lnSpc>
              <a:spcBef>
                <a:spcPts val="360"/>
              </a:spcBef>
              <a:spcAft>
                <a:spcPts val="0"/>
              </a:spcAft>
              <a:buClr>
                <a:schemeClr val="lt1"/>
              </a:buClr>
              <a:buSzPts val="1800"/>
              <a:buChar char="•"/>
              <a:defRPr/>
            </a:lvl7pPr>
            <a:lvl8pPr marL="3657600" lvl="7" indent="-342900" algn="l">
              <a:lnSpc>
                <a:spcPct val="100000"/>
              </a:lnSpc>
              <a:spcBef>
                <a:spcPts val="360"/>
              </a:spcBef>
              <a:spcAft>
                <a:spcPts val="0"/>
              </a:spcAft>
              <a:buClr>
                <a:schemeClr val="lt1"/>
              </a:buClr>
              <a:buSzPts val="1800"/>
              <a:buChar char="•"/>
              <a:defRPr/>
            </a:lvl8pPr>
            <a:lvl9pPr marL="4114800" lvl="8" indent="-342900" algn="l">
              <a:lnSpc>
                <a:spcPct val="100000"/>
              </a:lnSpc>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776"/>
        <p:cNvGrpSpPr/>
        <p:nvPr/>
      </p:nvGrpSpPr>
      <p:grpSpPr>
        <a:xfrm>
          <a:off x="0" y="0"/>
          <a:ext cx="0" cy="0"/>
          <a:chOff x="0" y="0"/>
          <a:chExt cx="0" cy="0"/>
        </a:xfrm>
      </p:grpSpPr>
      <p:pic>
        <p:nvPicPr>
          <p:cNvPr id="777" name="Google Shape;777;p180"/>
          <p:cNvPicPr preferRelativeResize="0"/>
          <p:nvPr/>
        </p:nvPicPr>
        <p:blipFill rotWithShape="1">
          <a:blip r:embed="rId2">
            <a:alphaModFix/>
          </a:blip>
          <a:srcRect/>
          <a:stretch/>
        </p:blipFill>
        <p:spPr>
          <a:xfrm>
            <a:off x="0" y="-1"/>
            <a:ext cx="12192001" cy="6857999"/>
          </a:xfrm>
          <a:prstGeom prst="rect">
            <a:avLst/>
          </a:prstGeom>
          <a:noFill/>
          <a:ln>
            <a:noFill/>
          </a:ln>
        </p:spPr>
      </p:pic>
      <p:sp>
        <p:nvSpPr>
          <p:cNvPr id="778" name="Google Shape;778;p180"/>
          <p:cNvSpPr txBox="1">
            <a:spLocks noGrp="1"/>
          </p:cNvSpPr>
          <p:nvPr>
            <p:ph type="body" idx="1"/>
          </p:nvPr>
        </p:nvSpPr>
        <p:spPr>
          <a:xfrm>
            <a:off x="450323" y="2219539"/>
            <a:ext cx="11300100" cy="3843300"/>
          </a:xfrm>
          <a:prstGeom prst="rect">
            <a:avLst/>
          </a:prstGeom>
          <a:noFill/>
          <a:ln>
            <a:noFill/>
          </a:ln>
        </p:spPr>
        <p:txBody>
          <a:bodyPr spcFirstLastPara="1" wrap="square" lIns="91425" tIns="45700" rIns="91425" bIns="45700" anchor="t" anchorCtr="0">
            <a:noAutofit/>
          </a:bodyPr>
          <a:lstStyle>
            <a:lvl1pPr marL="457200" lvl="0" indent="-349250" algn="l">
              <a:lnSpc>
                <a:spcPct val="100000"/>
              </a:lnSpc>
              <a:spcBef>
                <a:spcPts val="0"/>
              </a:spcBef>
              <a:spcAft>
                <a:spcPts val="0"/>
              </a:spcAft>
              <a:buSzPts val="1900"/>
              <a:buChar char="•"/>
              <a:defRPr b="0"/>
            </a:lvl1pPr>
            <a:lvl2pPr marL="914400" lvl="1" indent="-330200" algn="l">
              <a:lnSpc>
                <a:spcPct val="100000"/>
              </a:lnSpc>
              <a:spcBef>
                <a:spcPts val="1200"/>
              </a:spcBef>
              <a:spcAft>
                <a:spcPts val="0"/>
              </a:spcAft>
              <a:buSzPts val="1600"/>
              <a:buChar char="-"/>
              <a:defRPr/>
            </a:lvl2pPr>
            <a:lvl3pPr marL="1371600" lvl="2" indent="-323850" algn="l">
              <a:lnSpc>
                <a:spcPct val="100000"/>
              </a:lnSpc>
              <a:spcBef>
                <a:spcPts val="1200"/>
              </a:spcBef>
              <a:spcAft>
                <a:spcPts val="0"/>
              </a:spcAft>
              <a:buSzPts val="1500"/>
              <a:buChar char="•"/>
              <a:defRPr/>
            </a:lvl3pPr>
            <a:lvl4pPr marL="1828800" lvl="3" indent="-304800" algn="l">
              <a:lnSpc>
                <a:spcPct val="100000"/>
              </a:lnSpc>
              <a:spcBef>
                <a:spcPts val="1200"/>
              </a:spcBef>
              <a:spcAft>
                <a:spcPts val="0"/>
              </a:spcAft>
              <a:buSzPts val="1200"/>
              <a:buChar char="-"/>
              <a:defRPr/>
            </a:lvl4pPr>
            <a:lvl5pPr marL="2286000" lvl="4" indent="-304800" algn="l">
              <a:lnSpc>
                <a:spcPct val="100000"/>
              </a:lnSpc>
              <a:spcBef>
                <a:spcPts val="1200"/>
              </a:spcBef>
              <a:spcAft>
                <a:spcPts val="0"/>
              </a:spcAft>
              <a:buSzPts val="1200"/>
              <a:buChar char="•"/>
              <a:defRPr/>
            </a:lvl5pPr>
            <a:lvl6pPr marL="2743200" lvl="5" indent="-349250" algn="l">
              <a:lnSpc>
                <a:spcPct val="90000"/>
              </a:lnSpc>
              <a:spcBef>
                <a:spcPts val="12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779" name="Google Shape;779;p180"/>
          <p:cNvSpPr txBox="1">
            <a:spLocks noGrp="1"/>
          </p:cNvSpPr>
          <p:nvPr>
            <p:ph type="title"/>
          </p:nvPr>
        </p:nvSpPr>
        <p:spPr>
          <a:xfrm>
            <a:off x="450322" y="535614"/>
            <a:ext cx="11300100" cy="5973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2"/>
              </a:buClr>
              <a:buSzPts val="3600"/>
              <a:buFont typeface="Calibri"/>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80" name="Google Shape;780;p180"/>
          <p:cNvSpPr txBox="1">
            <a:spLocks noGrp="1"/>
          </p:cNvSpPr>
          <p:nvPr>
            <p:ph type="body" idx="2"/>
          </p:nvPr>
        </p:nvSpPr>
        <p:spPr>
          <a:xfrm>
            <a:off x="450323" y="1124712"/>
            <a:ext cx="11300100" cy="368400"/>
          </a:xfrm>
          <a:prstGeom prst="rect">
            <a:avLst/>
          </a:prstGeom>
          <a:noFill/>
          <a:ln>
            <a:noFill/>
          </a:ln>
        </p:spPr>
        <p:txBody>
          <a:bodyPr spcFirstLastPara="1" wrap="square" lIns="91425" tIns="0" rIns="91425" bIns="0" anchor="t" anchorCtr="0">
            <a:noAutofit/>
          </a:bodyPr>
          <a:lstStyle>
            <a:lvl1pPr marL="457200" lvl="0" indent="-228600" algn="l">
              <a:lnSpc>
                <a:spcPct val="100000"/>
              </a:lnSpc>
              <a:spcBef>
                <a:spcPts val="0"/>
              </a:spcBef>
              <a:spcAft>
                <a:spcPts val="0"/>
              </a:spcAft>
              <a:buSzPts val="2400"/>
              <a:buNone/>
              <a:defRPr sz="2400" b="0">
                <a:solidFill>
                  <a:schemeClr val="accent2"/>
                </a:solidFill>
                <a:latin typeface="Calibri"/>
                <a:ea typeface="Calibri"/>
                <a:cs typeface="Calibri"/>
                <a:sym typeface="Calibri"/>
              </a:defRPr>
            </a:lvl1pPr>
            <a:lvl2pPr marL="914400" lvl="1" indent="-349250" algn="l">
              <a:lnSpc>
                <a:spcPct val="100000"/>
              </a:lnSpc>
              <a:spcBef>
                <a:spcPts val="1200"/>
              </a:spcBef>
              <a:spcAft>
                <a:spcPts val="0"/>
              </a:spcAft>
              <a:buSzPts val="1900"/>
              <a:buChar char="-"/>
              <a:defRPr/>
            </a:lvl2pPr>
            <a:lvl3pPr marL="1371600" lvl="2" indent="-349250" algn="l">
              <a:lnSpc>
                <a:spcPct val="100000"/>
              </a:lnSpc>
              <a:spcBef>
                <a:spcPts val="1200"/>
              </a:spcBef>
              <a:spcAft>
                <a:spcPts val="0"/>
              </a:spcAft>
              <a:buSzPts val="1900"/>
              <a:buChar char="•"/>
              <a:defRPr/>
            </a:lvl3pPr>
            <a:lvl4pPr marL="1828800" lvl="3" indent="-349250" algn="l">
              <a:lnSpc>
                <a:spcPct val="100000"/>
              </a:lnSpc>
              <a:spcBef>
                <a:spcPts val="1200"/>
              </a:spcBef>
              <a:spcAft>
                <a:spcPts val="0"/>
              </a:spcAft>
              <a:buSzPts val="1900"/>
              <a:buChar char="-"/>
              <a:defRPr/>
            </a:lvl4pPr>
            <a:lvl5pPr marL="2286000" lvl="4" indent="-349250" algn="l">
              <a:lnSpc>
                <a:spcPct val="100000"/>
              </a:lnSpc>
              <a:spcBef>
                <a:spcPts val="1200"/>
              </a:spcBef>
              <a:spcAft>
                <a:spcPts val="0"/>
              </a:spcAft>
              <a:buSzPts val="1900"/>
              <a:buChar char="•"/>
              <a:defRPr/>
            </a:lvl5pPr>
            <a:lvl6pPr marL="2743200" lvl="5" indent="-349250" algn="l">
              <a:lnSpc>
                <a:spcPct val="90000"/>
              </a:lnSpc>
              <a:spcBef>
                <a:spcPts val="12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781" name="Google Shape;781;p180" descr="Logo&#10;&#10;Description automatically generated with low confidence"/>
          <p:cNvPicPr preferRelativeResize="0"/>
          <p:nvPr/>
        </p:nvPicPr>
        <p:blipFill rotWithShape="1">
          <a:blip r:embed="rId3">
            <a:alphaModFix/>
          </a:blip>
          <a:srcRect/>
          <a:stretch/>
        </p:blipFill>
        <p:spPr>
          <a:xfrm>
            <a:off x="450323" y="6481229"/>
            <a:ext cx="692677" cy="238401"/>
          </a:xfrm>
          <a:prstGeom prst="rect">
            <a:avLst/>
          </a:prstGeom>
          <a:noFill/>
          <a:ln>
            <a:noFill/>
          </a:ln>
        </p:spPr>
      </p:pic>
      <p:sp>
        <p:nvSpPr>
          <p:cNvPr id="782" name="Google Shape;782;p180"/>
          <p:cNvSpPr txBox="1">
            <a:spLocks noGrp="1"/>
          </p:cNvSpPr>
          <p:nvPr>
            <p:ph type="sldNum" idx="12"/>
          </p:nvPr>
        </p:nvSpPr>
        <p:spPr>
          <a:xfrm>
            <a:off x="11430000" y="6417867"/>
            <a:ext cx="4503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blipFill>
          <a:blip r:embed="rId2">
            <a:alphaModFix/>
          </a:blip>
          <a:stretch>
            <a:fillRect/>
          </a:stretch>
        </a:blipFill>
        <a:effectLst/>
      </p:bgPr>
    </p:bg>
    <p:spTree>
      <p:nvGrpSpPr>
        <p:cNvPr id="1" name="Shape 783"/>
        <p:cNvGrpSpPr/>
        <p:nvPr/>
      </p:nvGrpSpPr>
      <p:grpSpPr>
        <a:xfrm>
          <a:off x="0" y="0"/>
          <a:ext cx="0" cy="0"/>
          <a:chOff x="0" y="0"/>
          <a:chExt cx="0" cy="0"/>
        </a:xfrm>
      </p:grpSpPr>
      <p:pic>
        <p:nvPicPr>
          <p:cNvPr id="784" name="Google Shape;784;p181"/>
          <p:cNvPicPr preferRelativeResize="0"/>
          <p:nvPr/>
        </p:nvPicPr>
        <p:blipFill rotWithShape="1">
          <a:blip r:embed="rId3">
            <a:alphaModFix/>
          </a:blip>
          <a:srcRect/>
          <a:stretch/>
        </p:blipFill>
        <p:spPr>
          <a:xfrm>
            <a:off x="0" y="-1"/>
            <a:ext cx="12192001" cy="6858002"/>
          </a:xfrm>
          <a:prstGeom prst="rect">
            <a:avLst/>
          </a:prstGeom>
          <a:noFill/>
          <a:ln>
            <a:noFill/>
          </a:ln>
        </p:spPr>
      </p:pic>
      <p:sp>
        <p:nvSpPr>
          <p:cNvPr id="785" name="Google Shape;785;p181"/>
          <p:cNvSpPr txBox="1">
            <a:spLocks noGrp="1"/>
          </p:cNvSpPr>
          <p:nvPr>
            <p:ph type="title"/>
          </p:nvPr>
        </p:nvSpPr>
        <p:spPr>
          <a:xfrm>
            <a:off x="381000" y="1447800"/>
            <a:ext cx="10515600" cy="18621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5000"/>
              <a:buFont typeface="Calibri"/>
              <a:buNone/>
              <a:defRPr sz="50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6" name="Google Shape;786;p181"/>
          <p:cNvSpPr txBox="1">
            <a:spLocks noGrp="1"/>
          </p:cNvSpPr>
          <p:nvPr>
            <p:ph type="sldNum" idx="12"/>
          </p:nvPr>
        </p:nvSpPr>
        <p:spPr>
          <a:xfrm>
            <a:off x="450323" y="6248400"/>
            <a:ext cx="4503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395"/>
        <p:cNvGrpSpPr/>
        <p:nvPr/>
      </p:nvGrpSpPr>
      <p:grpSpPr>
        <a:xfrm>
          <a:off x="0" y="0"/>
          <a:ext cx="0" cy="0"/>
          <a:chOff x="0" y="0"/>
          <a:chExt cx="0" cy="0"/>
        </a:xfrm>
      </p:grpSpPr>
      <p:sp>
        <p:nvSpPr>
          <p:cNvPr id="396" name="Google Shape;396;p44"/>
          <p:cNvSpPr txBox="1">
            <a:spLocks noGrp="1"/>
          </p:cNvSpPr>
          <p:nvPr>
            <p:ph type="title"/>
          </p:nvPr>
        </p:nvSpPr>
        <p:spPr>
          <a:xfrm>
            <a:off x="455994" y="556381"/>
            <a:ext cx="11303917" cy="813819"/>
          </a:xfrm>
          <a:prstGeom prst="rect">
            <a:avLst/>
          </a:prstGeom>
          <a:noFill/>
          <a:ln>
            <a:noFill/>
          </a:ln>
        </p:spPr>
        <p:txBody>
          <a:bodyPr spcFirstLastPara="1" wrap="square" lIns="0" tIns="91425" rIns="146300" bIns="91425" anchor="t" anchorCtr="0">
            <a:noAutofit/>
          </a:bodyPr>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7" name="Google Shape;397;p44"/>
          <p:cNvSpPr txBox="1">
            <a:spLocks noGrp="1"/>
          </p:cNvSpPr>
          <p:nvPr>
            <p:ph type="body" idx="1"/>
          </p:nvPr>
        </p:nvSpPr>
        <p:spPr>
          <a:xfrm>
            <a:off x="586390" y="1434370"/>
            <a:ext cx="11018520" cy="2308324"/>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2118"/>
              <a:buNone/>
              <a:defRPr/>
            </a:lvl1pPr>
            <a:lvl2pPr marL="914400" lvl="1" indent="-228600" algn="l">
              <a:lnSpc>
                <a:spcPct val="100000"/>
              </a:lnSpc>
              <a:spcBef>
                <a:spcPts val="0"/>
              </a:spcBef>
              <a:spcAft>
                <a:spcPts val="0"/>
              </a:spcAft>
              <a:buClr>
                <a:srgbClr val="000000"/>
              </a:buClr>
              <a:buSzPts val="1765"/>
              <a:buNone/>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398"/>
        <p:cNvGrpSpPr/>
        <p:nvPr/>
      </p:nvGrpSpPr>
      <p:grpSpPr>
        <a:xfrm>
          <a:off x="0" y="0"/>
          <a:ext cx="0" cy="0"/>
          <a:chOff x="0" y="0"/>
          <a:chExt cx="0" cy="0"/>
        </a:xfrm>
      </p:grpSpPr>
      <p:pic>
        <p:nvPicPr>
          <p:cNvPr id="399" name="Google Shape;399;p51"/>
          <p:cNvPicPr preferRelativeResize="0"/>
          <p:nvPr/>
        </p:nvPicPr>
        <p:blipFill rotWithShape="1">
          <a:blip r:embed="rId2">
            <a:alphaModFix/>
          </a:blip>
          <a:srcRect/>
          <a:stretch/>
        </p:blipFill>
        <p:spPr>
          <a:xfrm>
            <a:off x="428681" y="472516"/>
            <a:ext cx="1335673" cy="190278"/>
          </a:xfrm>
          <a:prstGeom prst="rect">
            <a:avLst/>
          </a:prstGeom>
          <a:noFill/>
          <a:ln>
            <a:noFill/>
          </a:ln>
        </p:spPr>
      </p:pic>
      <p:sp>
        <p:nvSpPr>
          <p:cNvPr id="400" name="Google Shape;400;p51"/>
          <p:cNvSpPr txBox="1">
            <a:spLocks noGrp="1"/>
          </p:cNvSpPr>
          <p:nvPr>
            <p:ph type="title"/>
          </p:nvPr>
        </p:nvSpPr>
        <p:spPr>
          <a:xfrm>
            <a:off x="428681" y="2532448"/>
            <a:ext cx="9630389"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chemeClr val="dk2"/>
              </a:buClr>
              <a:buSzPts val="4705"/>
              <a:buFont typeface="Quattrocento Sans"/>
              <a:buNone/>
              <a:defRPr sz="4705" strike="noStrik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51"/>
          <p:cNvSpPr txBox="1">
            <a:spLocks noGrp="1"/>
          </p:cNvSpPr>
          <p:nvPr>
            <p:ph type="body" idx="1"/>
          </p:nvPr>
        </p:nvSpPr>
        <p:spPr>
          <a:xfrm>
            <a:off x="442466" y="4350114"/>
            <a:ext cx="9602819"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dk2"/>
        </a:solidFill>
        <a:effectLst/>
      </p:bgPr>
    </p:bg>
    <p:spTree>
      <p:nvGrpSpPr>
        <p:cNvPr id="1" name="Shape 402"/>
        <p:cNvGrpSpPr/>
        <p:nvPr/>
      </p:nvGrpSpPr>
      <p:grpSpPr>
        <a:xfrm>
          <a:off x="0" y="0"/>
          <a:ext cx="0" cy="0"/>
          <a:chOff x="0" y="0"/>
          <a:chExt cx="0" cy="0"/>
        </a:xfrm>
      </p:grpSpPr>
      <p:pic>
        <p:nvPicPr>
          <p:cNvPr id="403" name="Google Shape;403;p52"/>
          <p:cNvPicPr preferRelativeResize="0"/>
          <p:nvPr/>
        </p:nvPicPr>
        <p:blipFill rotWithShape="1">
          <a:blip r:embed="rId2">
            <a:alphaModFix/>
          </a:blip>
          <a:srcRect/>
          <a:stretch/>
        </p:blipFill>
        <p:spPr>
          <a:xfrm>
            <a:off x="431183" y="473796"/>
            <a:ext cx="1335673" cy="190278"/>
          </a:xfrm>
          <a:prstGeom prst="rect">
            <a:avLst/>
          </a:prstGeom>
          <a:noFill/>
          <a:ln>
            <a:noFill/>
          </a:ln>
        </p:spPr>
      </p:pic>
      <p:sp>
        <p:nvSpPr>
          <p:cNvPr id="404" name="Google Shape;404;p52"/>
          <p:cNvSpPr txBox="1">
            <a:spLocks noGrp="1"/>
          </p:cNvSpPr>
          <p:nvPr>
            <p:ph type="title"/>
          </p:nvPr>
        </p:nvSpPr>
        <p:spPr>
          <a:xfrm>
            <a:off x="428681" y="2532448"/>
            <a:ext cx="9630389"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chemeClr val="lt2"/>
              </a:buClr>
              <a:buSzPts val="4705"/>
              <a:buFont typeface="Quattrocento Sans"/>
              <a:buNone/>
              <a:defRPr sz="4705"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5" name="Google Shape;405;p52"/>
          <p:cNvSpPr txBox="1">
            <a:spLocks noGrp="1"/>
          </p:cNvSpPr>
          <p:nvPr>
            <p:ph type="body" idx="1"/>
          </p:nvPr>
        </p:nvSpPr>
        <p:spPr>
          <a:xfrm>
            <a:off x="442466" y="4350114"/>
            <a:ext cx="9602819"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chemeClr val="lt2"/>
              </a:buClr>
              <a:buSzPts val="1589"/>
              <a:buNone/>
              <a:defRPr sz="1765">
                <a:solidFill>
                  <a:schemeClr val="lt2"/>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slide 3">
  <p:cSld name="Title slide 3">
    <p:bg>
      <p:bgPr>
        <a:solidFill>
          <a:srgbClr val="000000"/>
        </a:solidFill>
        <a:effectLst/>
      </p:bgPr>
    </p:bg>
    <p:spTree>
      <p:nvGrpSpPr>
        <p:cNvPr id="1" name="Shape 406"/>
        <p:cNvGrpSpPr/>
        <p:nvPr/>
      </p:nvGrpSpPr>
      <p:grpSpPr>
        <a:xfrm>
          <a:off x="0" y="0"/>
          <a:ext cx="0" cy="0"/>
          <a:chOff x="0" y="0"/>
          <a:chExt cx="0" cy="0"/>
        </a:xfrm>
      </p:grpSpPr>
      <p:pic>
        <p:nvPicPr>
          <p:cNvPr id="407" name="Google Shape;407;p53"/>
          <p:cNvPicPr preferRelativeResize="0"/>
          <p:nvPr/>
        </p:nvPicPr>
        <p:blipFill rotWithShape="1">
          <a:blip r:embed="rId2">
            <a:alphaModFix/>
          </a:blip>
          <a:srcRect/>
          <a:stretch/>
        </p:blipFill>
        <p:spPr>
          <a:xfrm>
            <a:off x="431183" y="473796"/>
            <a:ext cx="1335673" cy="190278"/>
          </a:xfrm>
          <a:prstGeom prst="rect">
            <a:avLst/>
          </a:prstGeom>
          <a:noFill/>
          <a:ln>
            <a:noFill/>
          </a:ln>
        </p:spPr>
      </p:pic>
      <p:sp>
        <p:nvSpPr>
          <p:cNvPr id="408" name="Google Shape;408;p53"/>
          <p:cNvSpPr txBox="1">
            <a:spLocks noGrp="1"/>
          </p:cNvSpPr>
          <p:nvPr>
            <p:ph type="title"/>
          </p:nvPr>
        </p:nvSpPr>
        <p:spPr>
          <a:xfrm>
            <a:off x="428681" y="2532448"/>
            <a:ext cx="9630389"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chemeClr val="lt2"/>
              </a:buClr>
              <a:buSzPts val="4705"/>
              <a:buFont typeface="Quattrocento Sans"/>
              <a:buNone/>
              <a:defRPr sz="4705" strike="noStrik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9" name="Google Shape;409;p53"/>
          <p:cNvSpPr txBox="1">
            <a:spLocks noGrp="1"/>
          </p:cNvSpPr>
          <p:nvPr>
            <p:ph type="body" idx="1"/>
          </p:nvPr>
        </p:nvSpPr>
        <p:spPr>
          <a:xfrm>
            <a:off x="442466" y="4350114"/>
            <a:ext cx="9602819"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chemeClr val="lt2"/>
              </a:buClr>
              <a:buSzPts val="1589"/>
              <a:buNone/>
              <a:defRPr sz="1765">
                <a:solidFill>
                  <a:schemeClr val="lt2"/>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slide 4">
  <p:cSld name="Title slide 4">
    <p:spTree>
      <p:nvGrpSpPr>
        <p:cNvPr id="1" name="Shape 410"/>
        <p:cNvGrpSpPr/>
        <p:nvPr/>
      </p:nvGrpSpPr>
      <p:grpSpPr>
        <a:xfrm>
          <a:off x="0" y="0"/>
          <a:ext cx="0" cy="0"/>
          <a:chOff x="0" y="0"/>
          <a:chExt cx="0" cy="0"/>
        </a:xfrm>
      </p:grpSpPr>
      <p:pic>
        <p:nvPicPr>
          <p:cNvPr id="411" name="Google Shape;411;p54"/>
          <p:cNvPicPr preferRelativeResize="0"/>
          <p:nvPr/>
        </p:nvPicPr>
        <p:blipFill rotWithShape="1">
          <a:blip r:embed="rId2">
            <a:alphaModFix/>
          </a:blip>
          <a:srcRect/>
          <a:stretch/>
        </p:blipFill>
        <p:spPr>
          <a:xfrm>
            <a:off x="428681" y="472516"/>
            <a:ext cx="1335673" cy="190278"/>
          </a:xfrm>
          <a:prstGeom prst="rect">
            <a:avLst/>
          </a:prstGeom>
          <a:noFill/>
          <a:ln>
            <a:noFill/>
          </a:ln>
        </p:spPr>
      </p:pic>
      <p:pic>
        <p:nvPicPr>
          <p:cNvPr id="412" name="Google Shape;412;p54"/>
          <p:cNvPicPr preferRelativeResize="0"/>
          <p:nvPr/>
        </p:nvPicPr>
        <p:blipFill rotWithShape="1">
          <a:blip r:embed="rId3">
            <a:alphaModFix/>
          </a:blip>
          <a:srcRect/>
          <a:stretch/>
        </p:blipFill>
        <p:spPr>
          <a:xfrm>
            <a:off x="5857617" y="0"/>
            <a:ext cx="5973790" cy="6858000"/>
          </a:xfrm>
          <a:prstGeom prst="rect">
            <a:avLst/>
          </a:prstGeom>
          <a:noFill/>
          <a:ln>
            <a:noFill/>
          </a:ln>
        </p:spPr>
      </p:pic>
      <p:sp>
        <p:nvSpPr>
          <p:cNvPr id="413" name="Google Shape;413;p54"/>
          <p:cNvSpPr txBox="1">
            <a:spLocks noGrp="1"/>
          </p:cNvSpPr>
          <p:nvPr>
            <p:ph type="title"/>
          </p:nvPr>
        </p:nvSpPr>
        <p:spPr>
          <a:xfrm>
            <a:off x="428681" y="2532448"/>
            <a:ext cx="5428936"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rgbClr val="000000"/>
              </a:buClr>
              <a:buSzPts val="4705"/>
              <a:buFont typeface="Quattrocento Sans"/>
              <a:buNone/>
              <a:defRPr sz="470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4" name="Google Shape;414;p54"/>
          <p:cNvSpPr txBox="1">
            <a:spLocks noGrp="1"/>
          </p:cNvSpPr>
          <p:nvPr>
            <p:ph type="body" idx="1"/>
          </p:nvPr>
        </p:nvSpPr>
        <p:spPr>
          <a:xfrm>
            <a:off x="442466" y="4350114"/>
            <a:ext cx="5413394"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Slide 5">
  <p:cSld name="Title Slide 5">
    <p:spTree>
      <p:nvGrpSpPr>
        <p:cNvPr id="1" name="Shape 415"/>
        <p:cNvGrpSpPr/>
        <p:nvPr/>
      </p:nvGrpSpPr>
      <p:grpSpPr>
        <a:xfrm>
          <a:off x="0" y="0"/>
          <a:ext cx="0" cy="0"/>
          <a:chOff x="0" y="0"/>
          <a:chExt cx="0" cy="0"/>
        </a:xfrm>
      </p:grpSpPr>
      <p:pic>
        <p:nvPicPr>
          <p:cNvPr id="416" name="Google Shape;416;p55"/>
          <p:cNvPicPr preferRelativeResize="0"/>
          <p:nvPr/>
        </p:nvPicPr>
        <p:blipFill rotWithShape="1">
          <a:blip r:embed="rId2">
            <a:alphaModFix/>
          </a:blip>
          <a:srcRect/>
          <a:stretch/>
        </p:blipFill>
        <p:spPr>
          <a:xfrm>
            <a:off x="428681" y="472516"/>
            <a:ext cx="1335673" cy="190278"/>
          </a:xfrm>
          <a:prstGeom prst="rect">
            <a:avLst/>
          </a:prstGeom>
          <a:noFill/>
          <a:ln>
            <a:noFill/>
          </a:ln>
        </p:spPr>
      </p:pic>
      <p:sp>
        <p:nvSpPr>
          <p:cNvPr id="417" name="Google Shape;417;p55"/>
          <p:cNvSpPr txBox="1">
            <a:spLocks noGrp="1"/>
          </p:cNvSpPr>
          <p:nvPr>
            <p:ph type="title"/>
          </p:nvPr>
        </p:nvSpPr>
        <p:spPr>
          <a:xfrm>
            <a:off x="428681" y="2532448"/>
            <a:ext cx="5428936"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rgbClr val="000000"/>
              </a:buClr>
              <a:buSzPts val="4705"/>
              <a:buFont typeface="Quattrocento Sans"/>
              <a:buNone/>
              <a:defRPr sz="470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8" name="Google Shape;418;p55"/>
          <p:cNvSpPr txBox="1">
            <a:spLocks noGrp="1"/>
          </p:cNvSpPr>
          <p:nvPr>
            <p:ph type="body" idx="1"/>
          </p:nvPr>
        </p:nvSpPr>
        <p:spPr>
          <a:xfrm>
            <a:off x="442466" y="4350114"/>
            <a:ext cx="5413394"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19" name="Google Shape;419;p55"/>
          <p:cNvPicPr preferRelativeResize="0"/>
          <p:nvPr/>
        </p:nvPicPr>
        <p:blipFill rotWithShape="1">
          <a:blip r:embed="rId3">
            <a:alphaModFix/>
          </a:blip>
          <a:srcRect/>
          <a:stretch/>
        </p:blipFill>
        <p:spPr>
          <a:xfrm>
            <a:off x="6286467" y="206105"/>
            <a:ext cx="5583404" cy="6409831"/>
          </a:xfrm>
          <a:prstGeom prst="rect">
            <a:avLst/>
          </a:prstGeom>
          <a:noFill/>
          <a:ln>
            <a:noFill/>
          </a:ln>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le Slide 6">
  <p:cSld name="Title Slide 6">
    <p:spTree>
      <p:nvGrpSpPr>
        <p:cNvPr id="1" name="Shape 420"/>
        <p:cNvGrpSpPr/>
        <p:nvPr/>
      </p:nvGrpSpPr>
      <p:grpSpPr>
        <a:xfrm>
          <a:off x="0" y="0"/>
          <a:ext cx="0" cy="0"/>
          <a:chOff x="0" y="0"/>
          <a:chExt cx="0" cy="0"/>
        </a:xfrm>
      </p:grpSpPr>
      <p:pic>
        <p:nvPicPr>
          <p:cNvPr id="421" name="Google Shape;421;p56"/>
          <p:cNvPicPr preferRelativeResize="0"/>
          <p:nvPr/>
        </p:nvPicPr>
        <p:blipFill rotWithShape="1">
          <a:blip r:embed="rId2">
            <a:alphaModFix/>
          </a:blip>
          <a:srcRect/>
          <a:stretch/>
        </p:blipFill>
        <p:spPr>
          <a:xfrm>
            <a:off x="428681" y="472516"/>
            <a:ext cx="1335673" cy="190278"/>
          </a:xfrm>
          <a:prstGeom prst="rect">
            <a:avLst/>
          </a:prstGeom>
          <a:noFill/>
          <a:ln>
            <a:noFill/>
          </a:ln>
        </p:spPr>
      </p:pic>
      <p:sp>
        <p:nvSpPr>
          <p:cNvPr id="422" name="Google Shape;422;p56"/>
          <p:cNvSpPr txBox="1">
            <a:spLocks noGrp="1"/>
          </p:cNvSpPr>
          <p:nvPr>
            <p:ph type="title"/>
          </p:nvPr>
        </p:nvSpPr>
        <p:spPr>
          <a:xfrm>
            <a:off x="428681" y="2532448"/>
            <a:ext cx="5428936"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rgbClr val="000000"/>
              </a:buClr>
              <a:buSzPts val="4705"/>
              <a:buFont typeface="Quattrocento Sans"/>
              <a:buNone/>
              <a:defRPr sz="470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56"/>
          <p:cNvSpPr txBox="1">
            <a:spLocks noGrp="1"/>
          </p:cNvSpPr>
          <p:nvPr>
            <p:ph type="body" idx="1"/>
          </p:nvPr>
        </p:nvSpPr>
        <p:spPr>
          <a:xfrm>
            <a:off x="442466" y="4350114"/>
            <a:ext cx="5413394"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24" name="Google Shape;424;p56"/>
          <p:cNvPicPr preferRelativeResize="0"/>
          <p:nvPr/>
        </p:nvPicPr>
        <p:blipFill rotWithShape="1">
          <a:blip r:embed="rId3">
            <a:alphaModFix/>
          </a:blip>
          <a:srcRect/>
          <a:stretch/>
        </p:blipFill>
        <p:spPr>
          <a:xfrm>
            <a:off x="6445182" y="321589"/>
            <a:ext cx="5413537" cy="6214821"/>
          </a:xfrm>
          <a:prstGeom prst="rect">
            <a:avLst/>
          </a:prstGeom>
          <a:noFill/>
          <a:ln>
            <a:noFill/>
          </a:ln>
        </p:spPr>
      </p:pic>
    </p:spTree>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Slide 7">
  <p:cSld name="Title Slide 7">
    <p:spTree>
      <p:nvGrpSpPr>
        <p:cNvPr id="1" name="Shape 425"/>
        <p:cNvGrpSpPr/>
        <p:nvPr/>
      </p:nvGrpSpPr>
      <p:grpSpPr>
        <a:xfrm>
          <a:off x="0" y="0"/>
          <a:ext cx="0" cy="0"/>
          <a:chOff x="0" y="0"/>
          <a:chExt cx="0" cy="0"/>
        </a:xfrm>
      </p:grpSpPr>
      <p:pic>
        <p:nvPicPr>
          <p:cNvPr id="426" name="Google Shape;426;p57"/>
          <p:cNvPicPr preferRelativeResize="0"/>
          <p:nvPr/>
        </p:nvPicPr>
        <p:blipFill rotWithShape="1">
          <a:blip r:embed="rId2">
            <a:alphaModFix/>
          </a:blip>
          <a:srcRect/>
          <a:stretch/>
        </p:blipFill>
        <p:spPr>
          <a:xfrm>
            <a:off x="428681" y="472516"/>
            <a:ext cx="1335673" cy="190278"/>
          </a:xfrm>
          <a:prstGeom prst="rect">
            <a:avLst/>
          </a:prstGeom>
          <a:noFill/>
          <a:ln>
            <a:noFill/>
          </a:ln>
        </p:spPr>
      </p:pic>
      <p:sp>
        <p:nvSpPr>
          <p:cNvPr id="427" name="Google Shape;427;p57"/>
          <p:cNvSpPr txBox="1">
            <a:spLocks noGrp="1"/>
          </p:cNvSpPr>
          <p:nvPr>
            <p:ph type="title"/>
          </p:nvPr>
        </p:nvSpPr>
        <p:spPr>
          <a:xfrm>
            <a:off x="428681" y="2532448"/>
            <a:ext cx="5428936"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rgbClr val="000000"/>
              </a:buClr>
              <a:buSzPts val="4705"/>
              <a:buFont typeface="Quattrocento Sans"/>
              <a:buNone/>
              <a:defRPr sz="470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8" name="Google Shape;428;p57"/>
          <p:cNvSpPr txBox="1">
            <a:spLocks noGrp="1"/>
          </p:cNvSpPr>
          <p:nvPr>
            <p:ph type="body" idx="1"/>
          </p:nvPr>
        </p:nvSpPr>
        <p:spPr>
          <a:xfrm>
            <a:off x="442466" y="4350114"/>
            <a:ext cx="5413394"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9" name="Google Shape;429;p57"/>
          <p:cNvSpPr/>
          <p:nvPr/>
        </p:nvSpPr>
        <p:spPr>
          <a:xfrm>
            <a:off x="6111901" y="0"/>
            <a:ext cx="6080099" cy="6858000"/>
          </a:xfrm>
          <a:prstGeom prst="rect">
            <a:avLst/>
          </a:prstGeom>
          <a:solidFill>
            <a:srgbClr val="000000"/>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chemeClr val="dk1"/>
              </a:solidFill>
              <a:latin typeface="Quattrocento Sans"/>
              <a:ea typeface="Quattrocento Sans"/>
              <a:cs typeface="Quattrocento Sans"/>
              <a:sym typeface="Quattrocento Sans"/>
            </a:endParaRPr>
          </a:p>
        </p:txBody>
      </p:sp>
      <p:pic>
        <p:nvPicPr>
          <p:cNvPr id="430" name="Google Shape;430;p57"/>
          <p:cNvPicPr preferRelativeResize="0"/>
          <p:nvPr/>
        </p:nvPicPr>
        <p:blipFill rotWithShape="1">
          <a:blip r:embed="rId3">
            <a:alphaModFix/>
          </a:blip>
          <a:srcRect/>
          <a:stretch/>
        </p:blipFill>
        <p:spPr>
          <a:xfrm>
            <a:off x="6165055" y="0"/>
            <a:ext cx="5973790" cy="6858000"/>
          </a:xfrm>
          <a:prstGeom prst="rect">
            <a:avLst/>
          </a:prstGeom>
          <a:noFill/>
          <a:ln>
            <a:noFill/>
          </a:ln>
        </p:spPr>
      </p:pic>
    </p:spTree>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Slide 8">
  <p:cSld name="Title Slide 8">
    <p:spTree>
      <p:nvGrpSpPr>
        <p:cNvPr id="1" name="Shape 431"/>
        <p:cNvGrpSpPr/>
        <p:nvPr/>
      </p:nvGrpSpPr>
      <p:grpSpPr>
        <a:xfrm>
          <a:off x="0" y="0"/>
          <a:ext cx="0" cy="0"/>
          <a:chOff x="0" y="0"/>
          <a:chExt cx="0" cy="0"/>
        </a:xfrm>
      </p:grpSpPr>
      <p:pic>
        <p:nvPicPr>
          <p:cNvPr id="432" name="Google Shape;432;p58"/>
          <p:cNvPicPr preferRelativeResize="0"/>
          <p:nvPr/>
        </p:nvPicPr>
        <p:blipFill rotWithShape="1">
          <a:blip r:embed="rId2">
            <a:alphaModFix/>
          </a:blip>
          <a:srcRect/>
          <a:stretch/>
        </p:blipFill>
        <p:spPr>
          <a:xfrm>
            <a:off x="428681" y="472516"/>
            <a:ext cx="1335673" cy="190278"/>
          </a:xfrm>
          <a:prstGeom prst="rect">
            <a:avLst/>
          </a:prstGeom>
          <a:noFill/>
          <a:ln>
            <a:noFill/>
          </a:ln>
        </p:spPr>
      </p:pic>
      <p:sp>
        <p:nvSpPr>
          <p:cNvPr id="433" name="Google Shape;433;p58"/>
          <p:cNvSpPr txBox="1">
            <a:spLocks noGrp="1"/>
          </p:cNvSpPr>
          <p:nvPr>
            <p:ph type="title"/>
          </p:nvPr>
        </p:nvSpPr>
        <p:spPr>
          <a:xfrm>
            <a:off x="428681" y="2532448"/>
            <a:ext cx="5428936"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rgbClr val="000000"/>
              </a:buClr>
              <a:buSzPts val="4705"/>
              <a:buFont typeface="Quattrocento Sans"/>
              <a:buNone/>
              <a:defRPr sz="470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4" name="Google Shape;434;p58"/>
          <p:cNvSpPr txBox="1">
            <a:spLocks noGrp="1"/>
          </p:cNvSpPr>
          <p:nvPr>
            <p:ph type="body" idx="1"/>
          </p:nvPr>
        </p:nvSpPr>
        <p:spPr>
          <a:xfrm>
            <a:off x="442466" y="4350114"/>
            <a:ext cx="5413394"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5" name="Google Shape;435;p58"/>
          <p:cNvSpPr/>
          <p:nvPr/>
        </p:nvSpPr>
        <p:spPr>
          <a:xfrm>
            <a:off x="6111901" y="0"/>
            <a:ext cx="6080099" cy="6858000"/>
          </a:xfrm>
          <a:prstGeom prst="rect">
            <a:avLst/>
          </a:prstGeom>
          <a:solidFill>
            <a:srgbClr val="000000"/>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chemeClr val="dk1"/>
              </a:solidFill>
              <a:latin typeface="Quattrocento Sans"/>
              <a:ea typeface="Quattrocento Sans"/>
              <a:cs typeface="Quattrocento Sans"/>
              <a:sym typeface="Quattrocento Sans"/>
            </a:endParaRPr>
          </a:p>
        </p:txBody>
      </p:sp>
      <p:pic>
        <p:nvPicPr>
          <p:cNvPr id="436" name="Google Shape;436;p58"/>
          <p:cNvPicPr preferRelativeResize="0"/>
          <p:nvPr/>
        </p:nvPicPr>
        <p:blipFill rotWithShape="1">
          <a:blip r:embed="rId3">
            <a:alphaModFix/>
          </a:blip>
          <a:srcRect/>
          <a:stretch/>
        </p:blipFill>
        <p:spPr>
          <a:xfrm>
            <a:off x="6111901" y="0"/>
            <a:ext cx="6080099" cy="6858000"/>
          </a:xfrm>
          <a:prstGeom prst="rect">
            <a:avLst/>
          </a:prstGeom>
          <a:noFill/>
          <a:ln>
            <a:noFill/>
          </a:ln>
        </p:spPr>
      </p:pic>
    </p:spTree>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Slide 9">
  <p:cSld name="Title Slide 9">
    <p:spTree>
      <p:nvGrpSpPr>
        <p:cNvPr id="1" name="Shape 437"/>
        <p:cNvGrpSpPr/>
        <p:nvPr/>
      </p:nvGrpSpPr>
      <p:grpSpPr>
        <a:xfrm>
          <a:off x="0" y="0"/>
          <a:ext cx="0" cy="0"/>
          <a:chOff x="0" y="0"/>
          <a:chExt cx="0" cy="0"/>
        </a:xfrm>
      </p:grpSpPr>
      <p:pic>
        <p:nvPicPr>
          <p:cNvPr id="438" name="Google Shape;438;p59"/>
          <p:cNvPicPr preferRelativeResize="0"/>
          <p:nvPr/>
        </p:nvPicPr>
        <p:blipFill rotWithShape="1">
          <a:blip r:embed="rId2">
            <a:alphaModFix/>
          </a:blip>
          <a:srcRect/>
          <a:stretch/>
        </p:blipFill>
        <p:spPr>
          <a:xfrm>
            <a:off x="428681" y="472516"/>
            <a:ext cx="1335673" cy="190278"/>
          </a:xfrm>
          <a:prstGeom prst="rect">
            <a:avLst/>
          </a:prstGeom>
          <a:noFill/>
          <a:ln>
            <a:noFill/>
          </a:ln>
        </p:spPr>
      </p:pic>
      <p:sp>
        <p:nvSpPr>
          <p:cNvPr id="439" name="Google Shape;439;p59"/>
          <p:cNvSpPr txBox="1">
            <a:spLocks noGrp="1"/>
          </p:cNvSpPr>
          <p:nvPr>
            <p:ph type="title"/>
          </p:nvPr>
        </p:nvSpPr>
        <p:spPr>
          <a:xfrm>
            <a:off x="428681" y="2532448"/>
            <a:ext cx="5428936"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rgbClr val="000000"/>
              </a:buClr>
              <a:buSzPts val="4705"/>
              <a:buFont typeface="Quattrocento Sans"/>
              <a:buNone/>
              <a:defRPr sz="470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59"/>
          <p:cNvSpPr txBox="1">
            <a:spLocks noGrp="1"/>
          </p:cNvSpPr>
          <p:nvPr>
            <p:ph type="body" idx="1"/>
          </p:nvPr>
        </p:nvSpPr>
        <p:spPr>
          <a:xfrm>
            <a:off x="442466" y="4350114"/>
            <a:ext cx="5413394"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1" name="Google Shape;441;p59"/>
          <p:cNvSpPr/>
          <p:nvPr/>
        </p:nvSpPr>
        <p:spPr>
          <a:xfrm>
            <a:off x="6111901" y="0"/>
            <a:ext cx="6080099" cy="6858000"/>
          </a:xfrm>
          <a:prstGeom prst="rect">
            <a:avLst/>
          </a:prstGeom>
          <a:solidFill>
            <a:srgbClr val="000000"/>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chemeClr val="dk1"/>
              </a:solidFill>
              <a:latin typeface="Quattrocento Sans"/>
              <a:ea typeface="Quattrocento Sans"/>
              <a:cs typeface="Quattrocento Sans"/>
              <a:sym typeface="Quattrocento Sans"/>
            </a:endParaRPr>
          </a:p>
        </p:txBody>
      </p:sp>
      <p:pic>
        <p:nvPicPr>
          <p:cNvPr id="442" name="Google Shape;442;p59"/>
          <p:cNvPicPr preferRelativeResize="0"/>
          <p:nvPr/>
        </p:nvPicPr>
        <p:blipFill rotWithShape="1">
          <a:blip r:embed="rId3">
            <a:alphaModFix/>
          </a:blip>
          <a:srcRect/>
          <a:stretch/>
        </p:blipFill>
        <p:spPr>
          <a:xfrm>
            <a:off x="6165055" y="0"/>
            <a:ext cx="5973790" cy="6858000"/>
          </a:xfrm>
          <a:prstGeom prst="rect">
            <a:avLst/>
          </a:prstGeom>
          <a:noFill/>
          <a:ln>
            <a:noFill/>
          </a:ln>
        </p:spPr>
      </p:pic>
    </p:spTree>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Slide 10">
  <p:cSld name="Title Slide 10">
    <p:spTree>
      <p:nvGrpSpPr>
        <p:cNvPr id="1" name="Shape 443"/>
        <p:cNvGrpSpPr/>
        <p:nvPr/>
      </p:nvGrpSpPr>
      <p:grpSpPr>
        <a:xfrm>
          <a:off x="0" y="0"/>
          <a:ext cx="0" cy="0"/>
          <a:chOff x="0" y="0"/>
          <a:chExt cx="0" cy="0"/>
        </a:xfrm>
      </p:grpSpPr>
      <p:pic>
        <p:nvPicPr>
          <p:cNvPr id="444" name="Google Shape;444;p60"/>
          <p:cNvPicPr preferRelativeResize="0"/>
          <p:nvPr/>
        </p:nvPicPr>
        <p:blipFill rotWithShape="1">
          <a:blip r:embed="rId2">
            <a:alphaModFix/>
          </a:blip>
          <a:srcRect/>
          <a:stretch/>
        </p:blipFill>
        <p:spPr>
          <a:xfrm>
            <a:off x="428681" y="472516"/>
            <a:ext cx="1335673" cy="190278"/>
          </a:xfrm>
          <a:prstGeom prst="rect">
            <a:avLst/>
          </a:prstGeom>
          <a:noFill/>
          <a:ln>
            <a:noFill/>
          </a:ln>
        </p:spPr>
      </p:pic>
      <p:sp>
        <p:nvSpPr>
          <p:cNvPr id="445" name="Google Shape;445;p60"/>
          <p:cNvSpPr txBox="1">
            <a:spLocks noGrp="1"/>
          </p:cNvSpPr>
          <p:nvPr>
            <p:ph type="title"/>
          </p:nvPr>
        </p:nvSpPr>
        <p:spPr>
          <a:xfrm>
            <a:off x="428681" y="2532448"/>
            <a:ext cx="5428936"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rgbClr val="000000"/>
              </a:buClr>
              <a:buSzPts val="4705"/>
              <a:buFont typeface="Quattrocento Sans"/>
              <a:buNone/>
              <a:defRPr sz="470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6" name="Google Shape;446;p60"/>
          <p:cNvSpPr txBox="1">
            <a:spLocks noGrp="1"/>
          </p:cNvSpPr>
          <p:nvPr>
            <p:ph type="body" idx="1"/>
          </p:nvPr>
        </p:nvSpPr>
        <p:spPr>
          <a:xfrm>
            <a:off x="442466" y="4350114"/>
            <a:ext cx="5413394"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47" name="Google Shape;447;p60"/>
          <p:cNvPicPr preferRelativeResize="0"/>
          <p:nvPr/>
        </p:nvPicPr>
        <p:blipFill rotWithShape="1">
          <a:blip r:embed="rId3">
            <a:alphaModFix/>
          </a:blip>
          <a:srcRect/>
          <a:stretch/>
        </p:blipFill>
        <p:spPr>
          <a:xfrm>
            <a:off x="6218210" y="0"/>
            <a:ext cx="5973790" cy="6858000"/>
          </a:xfrm>
          <a:prstGeom prst="rect">
            <a:avLst/>
          </a:prstGeom>
          <a:noFill/>
          <a:ln>
            <a:noFill/>
          </a:ln>
        </p:spPr>
      </p:pic>
    </p:spTree>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Slide 11">
  <p:cSld name="Title Slide 11">
    <p:spTree>
      <p:nvGrpSpPr>
        <p:cNvPr id="1" name="Shape 448"/>
        <p:cNvGrpSpPr/>
        <p:nvPr/>
      </p:nvGrpSpPr>
      <p:grpSpPr>
        <a:xfrm>
          <a:off x="0" y="0"/>
          <a:ext cx="0" cy="0"/>
          <a:chOff x="0" y="0"/>
          <a:chExt cx="0" cy="0"/>
        </a:xfrm>
      </p:grpSpPr>
      <p:pic>
        <p:nvPicPr>
          <p:cNvPr id="449" name="Google Shape;449;p61"/>
          <p:cNvPicPr preferRelativeResize="0"/>
          <p:nvPr/>
        </p:nvPicPr>
        <p:blipFill rotWithShape="1">
          <a:blip r:embed="rId2">
            <a:alphaModFix/>
          </a:blip>
          <a:srcRect/>
          <a:stretch/>
        </p:blipFill>
        <p:spPr>
          <a:xfrm>
            <a:off x="428681" y="472516"/>
            <a:ext cx="1335673" cy="190278"/>
          </a:xfrm>
          <a:prstGeom prst="rect">
            <a:avLst/>
          </a:prstGeom>
          <a:noFill/>
          <a:ln>
            <a:noFill/>
          </a:ln>
        </p:spPr>
      </p:pic>
      <p:sp>
        <p:nvSpPr>
          <p:cNvPr id="450" name="Google Shape;450;p61"/>
          <p:cNvSpPr txBox="1">
            <a:spLocks noGrp="1"/>
          </p:cNvSpPr>
          <p:nvPr>
            <p:ph type="title"/>
          </p:nvPr>
        </p:nvSpPr>
        <p:spPr>
          <a:xfrm>
            <a:off x="428681" y="2532448"/>
            <a:ext cx="5428936"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rgbClr val="000000"/>
              </a:buClr>
              <a:buSzPts val="4705"/>
              <a:buFont typeface="Quattrocento Sans"/>
              <a:buNone/>
              <a:defRPr sz="470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1" name="Google Shape;451;p61"/>
          <p:cNvSpPr txBox="1">
            <a:spLocks noGrp="1"/>
          </p:cNvSpPr>
          <p:nvPr>
            <p:ph type="body" idx="1"/>
          </p:nvPr>
        </p:nvSpPr>
        <p:spPr>
          <a:xfrm>
            <a:off x="442466" y="4350114"/>
            <a:ext cx="5413394"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52" name="Google Shape;452;p61"/>
          <p:cNvPicPr preferRelativeResize="0"/>
          <p:nvPr/>
        </p:nvPicPr>
        <p:blipFill rotWithShape="1">
          <a:blip r:embed="rId3">
            <a:alphaModFix/>
          </a:blip>
          <a:srcRect/>
          <a:stretch/>
        </p:blipFill>
        <p:spPr>
          <a:xfrm>
            <a:off x="6218210" y="0"/>
            <a:ext cx="5973790" cy="6858000"/>
          </a:xfrm>
          <a:prstGeom prst="rect">
            <a:avLst/>
          </a:prstGeom>
          <a:noFill/>
          <a:ln>
            <a:noFill/>
          </a:ln>
        </p:spPr>
      </p:pic>
    </p:spTree>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Slide 12">
  <p:cSld name="Title Slide 12">
    <p:spTree>
      <p:nvGrpSpPr>
        <p:cNvPr id="1" name="Shape 453"/>
        <p:cNvGrpSpPr/>
        <p:nvPr/>
      </p:nvGrpSpPr>
      <p:grpSpPr>
        <a:xfrm>
          <a:off x="0" y="0"/>
          <a:ext cx="0" cy="0"/>
          <a:chOff x="0" y="0"/>
          <a:chExt cx="0" cy="0"/>
        </a:xfrm>
      </p:grpSpPr>
      <p:pic>
        <p:nvPicPr>
          <p:cNvPr id="454" name="Google Shape;454;p62"/>
          <p:cNvPicPr preferRelativeResize="0"/>
          <p:nvPr/>
        </p:nvPicPr>
        <p:blipFill rotWithShape="1">
          <a:blip r:embed="rId2">
            <a:alphaModFix/>
          </a:blip>
          <a:srcRect/>
          <a:stretch/>
        </p:blipFill>
        <p:spPr>
          <a:xfrm>
            <a:off x="428681" y="472516"/>
            <a:ext cx="1335673" cy="190278"/>
          </a:xfrm>
          <a:prstGeom prst="rect">
            <a:avLst/>
          </a:prstGeom>
          <a:noFill/>
          <a:ln>
            <a:noFill/>
          </a:ln>
        </p:spPr>
      </p:pic>
      <p:sp>
        <p:nvSpPr>
          <p:cNvPr id="455" name="Google Shape;455;p62"/>
          <p:cNvSpPr txBox="1">
            <a:spLocks noGrp="1"/>
          </p:cNvSpPr>
          <p:nvPr>
            <p:ph type="title"/>
          </p:nvPr>
        </p:nvSpPr>
        <p:spPr>
          <a:xfrm>
            <a:off x="428681" y="2532448"/>
            <a:ext cx="5428936" cy="1793104"/>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rgbClr val="000000"/>
              </a:buClr>
              <a:buSzPts val="4705"/>
              <a:buFont typeface="Quattrocento Sans"/>
              <a:buNone/>
              <a:defRPr sz="470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6" name="Google Shape;456;p62"/>
          <p:cNvSpPr txBox="1">
            <a:spLocks noGrp="1"/>
          </p:cNvSpPr>
          <p:nvPr>
            <p:ph type="body" idx="1"/>
          </p:nvPr>
        </p:nvSpPr>
        <p:spPr>
          <a:xfrm>
            <a:off x="442466" y="4350114"/>
            <a:ext cx="5413394" cy="724246"/>
          </a:xfrm>
          <a:prstGeom prst="rect">
            <a:avLst/>
          </a:prstGeom>
          <a:noFill/>
          <a:ln>
            <a:noFill/>
          </a:ln>
        </p:spPr>
        <p:txBody>
          <a:bodyPr spcFirstLastPara="1" wrap="square" lIns="0" tIns="91425" rIns="146300" bIns="91425" anchor="t" anchorCtr="0">
            <a:sp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0"/>
              </a:spcBef>
              <a:spcAft>
                <a:spcPts val="0"/>
              </a:spcAft>
              <a:buClr>
                <a:srgbClr val="000000"/>
              </a:buClr>
              <a:buSzPts val="1589"/>
              <a:buNone/>
              <a:defRPr sz="1765">
                <a:solidFill>
                  <a:srgbClr val="000000"/>
                </a:solidFill>
              </a:defRPr>
            </a:lvl2pPr>
            <a:lvl3pPr marL="1371600" lvl="2" indent="-228600" algn="l">
              <a:lnSpc>
                <a:spcPct val="100000"/>
              </a:lnSpc>
              <a:spcBef>
                <a:spcPts val="0"/>
              </a:spcBef>
              <a:spcAft>
                <a:spcPts val="0"/>
              </a:spcAft>
              <a:buClr>
                <a:schemeClr val="dk2"/>
              </a:buClr>
              <a:buSzPts val="1235"/>
              <a:buNone/>
              <a:defRPr sz="1372"/>
            </a:lvl3pPr>
            <a:lvl4pPr marL="1828800" lvl="3" indent="-228600" algn="l">
              <a:lnSpc>
                <a:spcPct val="100000"/>
              </a:lnSpc>
              <a:spcBef>
                <a:spcPts val="0"/>
              </a:spcBef>
              <a:spcAft>
                <a:spcPts val="0"/>
              </a:spcAft>
              <a:buClr>
                <a:srgbClr val="000000"/>
              </a:buClr>
              <a:buSzPts val="1235"/>
              <a:buNone/>
              <a:defRPr sz="1372"/>
            </a:lvl4pPr>
            <a:lvl5pPr marL="2286000" lvl="4" indent="-228600" algn="l">
              <a:lnSpc>
                <a:spcPct val="100000"/>
              </a:lnSpc>
              <a:spcBef>
                <a:spcPts val="0"/>
              </a:spcBef>
              <a:spcAft>
                <a:spcPts val="0"/>
              </a:spcAft>
              <a:buClr>
                <a:srgbClr val="000000"/>
              </a:buClr>
              <a:buSzPts val="926"/>
              <a:buNone/>
              <a:defRPr sz="1029"/>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57" name="Google Shape;457;p62"/>
          <p:cNvPicPr preferRelativeResize="0"/>
          <p:nvPr/>
        </p:nvPicPr>
        <p:blipFill rotWithShape="1">
          <a:blip r:embed="rId3">
            <a:alphaModFix/>
          </a:blip>
          <a:srcRect/>
          <a:stretch/>
        </p:blipFill>
        <p:spPr>
          <a:xfrm>
            <a:off x="6218210" y="0"/>
            <a:ext cx="5973790" cy="6858000"/>
          </a:xfrm>
          <a:prstGeom prst="rect">
            <a:avLst/>
          </a:prstGeom>
          <a:noFill/>
          <a:ln>
            <a:noFill/>
          </a:ln>
        </p:spPr>
      </p:pic>
    </p:spTree>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58"/>
        <p:cNvGrpSpPr/>
        <p:nvPr/>
      </p:nvGrpSpPr>
      <p:grpSpPr>
        <a:xfrm>
          <a:off x="0" y="0"/>
          <a:ext cx="0" cy="0"/>
          <a:chOff x="0" y="0"/>
          <a:chExt cx="0" cy="0"/>
        </a:xfrm>
      </p:grpSpPr>
      <p:sp>
        <p:nvSpPr>
          <p:cNvPr id="459" name="Google Shape;459;p63"/>
          <p:cNvSpPr txBox="1">
            <a:spLocks noGrp="1"/>
          </p:cNvSpPr>
          <p:nvPr>
            <p:ph type="title"/>
          </p:nvPr>
        </p:nvSpPr>
        <p:spPr>
          <a:xfrm>
            <a:off x="455995" y="1168943"/>
            <a:ext cx="3618381" cy="89966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0000"/>
              </a:buClr>
              <a:buSzPts val="1765"/>
              <a:buFont typeface="Quattrocento Sans"/>
              <a:buNone/>
              <a:defRPr sz="176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0" name="Google Shape;460;p63"/>
          <p:cNvSpPr txBox="1">
            <a:spLocks noGrp="1"/>
          </p:cNvSpPr>
          <p:nvPr>
            <p:ph type="body" idx="1"/>
          </p:nvPr>
        </p:nvSpPr>
        <p:spPr>
          <a:xfrm>
            <a:off x="6229843" y="1168943"/>
            <a:ext cx="547437" cy="378699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2"/>
              </a:buClr>
              <a:buSzPts val="1589"/>
              <a:buNone/>
              <a:defRPr sz="1765">
                <a:solidFill>
                  <a:schemeClr val="dk2"/>
                </a:solidFill>
              </a:defRPr>
            </a:lvl1pPr>
            <a:lvl2pPr marL="914400" lvl="1" indent="-228600" algn="l">
              <a:lnSpc>
                <a:spcPct val="100000"/>
              </a:lnSpc>
              <a:spcBef>
                <a:spcPts val="490"/>
              </a:spcBef>
              <a:spcAft>
                <a:spcPts val="0"/>
              </a:spcAft>
              <a:buClr>
                <a:srgbClr val="000000"/>
              </a:buClr>
              <a:buSzPts val="1589"/>
              <a:buNone/>
              <a:defRPr sz="1765"/>
            </a:lvl2pPr>
            <a:lvl3pPr marL="1371600" lvl="2" indent="-228600" algn="l">
              <a:lnSpc>
                <a:spcPct val="100000"/>
              </a:lnSpc>
              <a:spcBef>
                <a:spcPts val="0"/>
              </a:spcBef>
              <a:spcAft>
                <a:spcPts val="0"/>
              </a:spcAft>
              <a:buClr>
                <a:schemeClr val="dk2"/>
              </a:buClr>
              <a:buSzPts val="1589"/>
              <a:buNone/>
              <a:defRPr sz="1765"/>
            </a:lvl3pPr>
            <a:lvl4pPr marL="1828800" lvl="3" indent="-228600" algn="l">
              <a:lnSpc>
                <a:spcPct val="100000"/>
              </a:lnSpc>
              <a:spcBef>
                <a:spcPts val="0"/>
              </a:spcBef>
              <a:spcAft>
                <a:spcPts val="0"/>
              </a:spcAft>
              <a:buClr>
                <a:srgbClr val="000000"/>
              </a:buClr>
              <a:buSzPts val="1589"/>
              <a:buNone/>
              <a:defRPr sz="1765"/>
            </a:lvl4pPr>
            <a:lvl5pPr marL="2286000" lvl="4" indent="-228600" algn="l">
              <a:lnSpc>
                <a:spcPct val="100000"/>
              </a:lnSpc>
              <a:spcBef>
                <a:spcPts val="0"/>
              </a:spcBef>
              <a:spcAft>
                <a:spcPts val="0"/>
              </a:spcAft>
              <a:buClr>
                <a:srgbClr val="000000"/>
              </a:buClr>
              <a:buSzPts val="1589"/>
              <a:buNone/>
              <a:defRPr sz="1765"/>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1" name="Google Shape;461;p63"/>
          <p:cNvSpPr txBox="1">
            <a:spLocks noGrp="1"/>
          </p:cNvSpPr>
          <p:nvPr>
            <p:ph type="body" idx="2"/>
          </p:nvPr>
        </p:nvSpPr>
        <p:spPr>
          <a:xfrm>
            <a:off x="6777280" y="1168942"/>
            <a:ext cx="3290380" cy="378699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rgbClr val="000000"/>
              </a:buClr>
              <a:buSzPts val="1589"/>
              <a:buNone/>
              <a:defRPr sz="1765">
                <a:solidFill>
                  <a:srgbClr val="000000"/>
                </a:solidFill>
              </a:defRPr>
            </a:lvl1pPr>
            <a:lvl2pPr marL="914400" lvl="1" indent="-228600" algn="l">
              <a:lnSpc>
                <a:spcPct val="100000"/>
              </a:lnSpc>
              <a:spcBef>
                <a:spcPts val="490"/>
              </a:spcBef>
              <a:spcAft>
                <a:spcPts val="0"/>
              </a:spcAft>
              <a:buClr>
                <a:srgbClr val="000000"/>
              </a:buClr>
              <a:buSzPts val="1589"/>
              <a:buNone/>
              <a:defRPr sz="1765"/>
            </a:lvl2pPr>
            <a:lvl3pPr marL="1371600" lvl="2" indent="-228600" algn="l">
              <a:lnSpc>
                <a:spcPct val="100000"/>
              </a:lnSpc>
              <a:spcBef>
                <a:spcPts val="0"/>
              </a:spcBef>
              <a:spcAft>
                <a:spcPts val="0"/>
              </a:spcAft>
              <a:buClr>
                <a:schemeClr val="dk2"/>
              </a:buClr>
              <a:buSzPts val="1589"/>
              <a:buNone/>
              <a:defRPr sz="1765"/>
            </a:lvl3pPr>
            <a:lvl4pPr marL="1828800" lvl="3" indent="-228600" algn="l">
              <a:lnSpc>
                <a:spcPct val="100000"/>
              </a:lnSpc>
              <a:spcBef>
                <a:spcPts val="0"/>
              </a:spcBef>
              <a:spcAft>
                <a:spcPts val="0"/>
              </a:spcAft>
              <a:buClr>
                <a:srgbClr val="000000"/>
              </a:buClr>
              <a:buSzPts val="1589"/>
              <a:buNone/>
              <a:defRPr sz="1765"/>
            </a:lvl4pPr>
            <a:lvl5pPr marL="2286000" lvl="4" indent="-228600" algn="l">
              <a:lnSpc>
                <a:spcPct val="100000"/>
              </a:lnSpc>
              <a:spcBef>
                <a:spcPts val="0"/>
              </a:spcBef>
              <a:spcAft>
                <a:spcPts val="0"/>
              </a:spcAft>
              <a:buClr>
                <a:srgbClr val="000000"/>
              </a:buClr>
              <a:buSzPts val="1589"/>
              <a:buNone/>
              <a:defRPr sz="1765"/>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2" name="Google Shape;462;p63"/>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Tree>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ext Layout">
  <p:cSld name="Text Layout">
    <p:spTree>
      <p:nvGrpSpPr>
        <p:cNvPr id="1" name="Shape 463"/>
        <p:cNvGrpSpPr/>
        <p:nvPr/>
      </p:nvGrpSpPr>
      <p:grpSpPr>
        <a:xfrm>
          <a:off x="0" y="0"/>
          <a:ext cx="0" cy="0"/>
          <a:chOff x="0" y="0"/>
          <a:chExt cx="0" cy="0"/>
        </a:xfrm>
      </p:grpSpPr>
      <p:sp>
        <p:nvSpPr>
          <p:cNvPr id="464" name="Google Shape;464;p64"/>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64"/>
          <p:cNvSpPr txBox="1">
            <a:spLocks noGrp="1"/>
          </p:cNvSpPr>
          <p:nvPr>
            <p:ph type="body" idx="1"/>
          </p:nvPr>
        </p:nvSpPr>
        <p:spPr>
          <a:xfrm>
            <a:off x="455995" y="1922801"/>
            <a:ext cx="11306469" cy="287771"/>
          </a:xfrm>
          <a:prstGeom prst="rect">
            <a:avLst/>
          </a:prstGeom>
          <a:noFill/>
          <a:ln>
            <a:noFill/>
          </a:ln>
        </p:spPr>
        <p:txBody>
          <a:bodyPr spcFirstLastPara="1" wrap="square" lIns="0" tIns="0" rIns="0" bIns="0" anchor="t" anchorCtr="0">
            <a:spAutoFit/>
          </a:bodyPr>
          <a:lstStyle>
            <a:lvl1pPr marL="457200" lvl="0" indent="-228600" algn="l">
              <a:lnSpc>
                <a:spcPct val="119989"/>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119989"/>
              </a:lnSpc>
              <a:spcBef>
                <a:spcPts val="0"/>
              </a:spcBef>
              <a:spcAft>
                <a:spcPts val="0"/>
              </a:spcAft>
              <a:buClr>
                <a:srgbClr val="000000"/>
              </a:buClr>
              <a:buSzPts val="1765"/>
              <a:buNone/>
              <a:defRPr>
                <a:solidFill>
                  <a:srgbClr val="000000"/>
                </a:solidFill>
                <a:latin typeface="Quattrocento Sans"/>
                <a:ea typeface="Quattrocento Sans"/>
                <a:cs typeface="Quattrocento Sans"/>
                <a:sym typeface="Quattrocento Sans"/>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6" name="Google Shape;466;p64"/>
          <p:cNvSpPr txBox="1">
            <a:spLocks noGrp="1"/>
          </p:cNvSpPr>
          <p:nvPr>
            <p:ph type="body" idx="2"/>
          </p:nvPr>
        </p:nvSpPr>
        <p:spPr>
          <a:xfrm>
            <a:off x="455995" y="3015704"/>
            <a:ext cx="11306469" cy="21620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rgbClr val="000000"/>
              </a:buClr>
              <a:buSzPts val="1235"/>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7" name="Google Shape;467;p64"/>
          <p:cNvSpPr txBox="1">
            <a:spLocks noGrp="1"/>
          </p:cNvSpPr>
          <p:nvPr>
            <p:ph type="body" idx="3"/>
          </p:nvPr>
        </p:nvSpPr>
        <p:spPr>
          <a:xfrm>
            <a:off x="455995" y="4503832"/>
            <a:ext cx="11306469" cy="150884"/>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882"/>
              <a:buNone/>
              <a:defRPr sz="980">
                <a:solidFill>
                  <a:schemeClr val="dk1"/>
                </a:solidFill>
              </a:defRPr>
            </a:lvl1pPr>
            <a:lvl2pPr marL="914400" lvl="1" indent="-228600" algn="l">
              <a:lnSpc>
                <a:spcPct val="100000"/>
              </a:lnSpc>
              <a:spcBef>
                <a:spcPts val="0"/>
              </a:spcBef>
              <a:spcAft>
                <a:spcPts val="0"/>
              </a:spcAft>
              <a:buClr>
                <a:srgbClr val="000000"/>
              </a:buClr>
              <a:buSzPts val="882"/>
              <a:buNone/>
              <a:defRPr sz="980">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solidFill>
                  <a:srgbClr val="000000"/>
                </a:solidFill>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8" name="Google Shape;468;p64"/>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
        <p:nvSpPr>
          <p:cNvPr id="469" name="Google Shape;469;p64"/>
          <p:cNvSpPr txBox="1">
            <a:spLocks noGrp="1"/>
          </p:cNvSpPr>
          <p:nvPr>
            <p:ph type="body" idx="4"/>
          </p:nvPr>
        </p:nvSpPr>
        <p:spPr>
          <a:xfrm>
            <a:off x="454169" y="4299924"/>
            <a:ext cx="11306469" cy="243143"/>
          </a:xfrm>
          <a:prstGeom prst="rect">
            <a:avLst/>
          </a:prstGeom>
          <a:noFill/>
          <a:ln>
            <a:noFill/>
          </a:ln>
        </p:spPr>
        <p:txBody>
          <a:bodyPr spcFirstLastPara="1" wrap="square" lIns="0" tIns="0" rIns="146300" bIns="91425" anchor="t" anchorCtr="0">
            <a:spAutoFit/>
          </a:bodyPr>
          <a:lstStyle>
            <a:lvl1pPr marL="457200" lvl="0" indent="-228600" algn="l">
              <a:lnSpc>
                <a:spcPct val="100000"/>
              </a:lnSpc>
              <a:spcBef>
                <a:spcPts val="0"/>
              </a:spcBef>
              <a:spcAft>
                <a:spcPts val="0"/>
              </a:spcAft>
              <a:buClr>
                <a:srgbClr val="000000"/>
              </a:buClr>
              <a:buSzPts val="882"/>
              <a:buNone/>
              <a:defRPr sz="980" b="1">
                <a:solidFill>
                  <a:srgbClr val="000000"/>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0" name="Google Shape;470;p64"/>
          <p:cNvSpPr txBox="1">
            <a:spLocks noGrp="1"/>
          </p:cNvSpPr>
          <p:nvPr>
            <p:ph type="body" idx="5"/>
          </p:nvPr>
        </p:nvSpPr>
        <p:spPr>
          <a:xfrm>
            <a:off x="454169" y="3258992"/>
            <a:ext cx="11306469" cy="216142"/>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ext option 1">
  <p:cSld name="Text option 1">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3" name="Google Shape;473;p65"/>
          <p:cNvSpPr txBox="1">
            <a:spLocks noGrp="1"/>
          </p:cNvSpPr>
          <p:nvPr>
            <p:ph type="body" idx="1"/>
          </p:nvPr>
        </p:nvSpPr>
        <p:spPr>
          <a:xfrm>
            <a:off x="455995" y="1922587"/>
            <a:ext cx="9384447" cy="603538"/>
          </a:xfrm>
          <a:prstGeom prst="rect">
            <a:avLst/>
          </a:prstGeom>
          <a:noFill/>
          <a:ln>
            <a:noFill/>
          </a:ln>
        </p:spPr>
        <p:txBody>
          <a:bodyPr spcFirstLastPara="1" wrap="square" lIns="0" tIns="0" rIns="0" bIns="0" anchor="t" anchorCtr="0">
            <a:spAutoFit/>
          </a:bodyPr>
          <a:lstStyle>
            <a:lvl1pPr marL="457200" lvl="0" indent="-228600" algn="l">
              <a:lnSpc>
                <a:spcPct val="119989"/>
              </a:lnSpc>
              <a:spcBef>
                <a:spcPts val="0"/>
              </a:spcBef>
              <a:spcAft>
                <a:spcPts val="0"/>
              </a:spcAft>
              <a:buClr>
                <a:srgbClr val="000000"/>
              </a:buClr>
              <a:buSzPts val="1765"/>
              <a:buNone/>
              <a:defRPr sz="1961">
                <a:solidFill>
                  <a:srgbClr val="000000"/>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rgbClr val="000000"/>
              </a:buClr>
              <a:buSzPts val="1765"/>
              <a:buNone/>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4" name="Google Shape;474;p65"/>
          <p:cNvSpPr txBox="1">
            <a:spLocks noGrp="1"/>
          </p:cNvSpPr>
          <p:nvPr>
            <p:ph type="body" idx="2"/>
          </p:nvPr>
        </p:nvSpPr>
        <p:spPr>
          <a:xfrm>
            <a:off x="455995" y="3151388"/>
            <a:ext cx="3618381" cy="21620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307009" algn="l">
              <a:lnSpc>
                <a:spcPct val="128644"/>
              </a:lnSpc>
              <a:spcBef>
                <a:spcPts val="588"/>
              </a:spcBef>
              <a:spcAft>
                <a:spcPts val="0"/>
              </a:spcAft>
              <a:buClr>
                <a:srgbClr val="000000"/>
              </a:buClr>
              <a:buSzPts val="1235"/>
              <a:buFont typeface="Arial"/>
              <a:buChar char="•"/>
              <a:defRPr sz="1372">
                <a:solidFill>
                  <a:srgbClr val="000000"/>
                </a:solidFill>
                <a:latin typeface="Quattrocento Sans"/>
                <a:ea typeface="Quattrocento Sans"/>
                <a:cs typeface="Quattrocento Sans"/>
                <a:sym typeface="Quattrocento Sans"/>
              </a:defRPr>
            </a:lvl2pPr>
            <a:lvl3pPr marL="1371600" lvl="2" indent="-228600" algn="l">
              <a:lnSpc>
                <a:spcPct val="100000"/>
              </a:lnSpc>
              <a:spcBef>
                <a:spcPts val="588"/>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5" name="Google Shape;475;p65"/>
          <p:cNvSpPr txBox="1">
            <a:spLocks noGrp="1"/>
          </p:cNvSpPr>
          <p:nvPr>
            <p:ph type="body" idx="3"/>
          </p:nvPr>
        </p:nvSpPr>
        <p:spPr>
          <a:xfrm>
            <a:off x="4318449" y="3151388"/>
            <a:ext cx="3618381" cy="21620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307009" algn="l">
              <a:lnSpc>
                <a:spcPct val="128644"/>
              </a:lnSpc>
              <a:spcBef>
                <a:spcPts val="588"/>
              </a:spcBef>
              <a:spcAft>
                <a:spcPts val="0"/>
              </a:spcAft>
              <a:buClr>
                <a:srgbClr val="000000"/>
              </a:buClr>
              <a:buSzPts val="1235"/>
              <a:buFont typeface="Arial"/>
              <a:buChar char="•"/>
              <a:defRPr sz="1372">
                <a:solidFill>
                  <a:srgbClr val="000000"/>
                </a:solidFill>
                <a:latin typeface="Quattrocento Sans"/>
                <a:ea typeface="Quattrocento Sans"/>
                <a:cs typeface="Quattrocento Sans"/>
                <a:sym typeface="Quattrocento Sans"/>
              </a:defRPr>
            </a:lvl2pPr>
            <a:lvl3pPr marL="1371600" lvl="2" indent="-228600" algn="l">
              <a:lnSpc>
                <a:spcPct val="100000"/>
              </a:lnSpc>
              <a:spcBef>
                <a:spcPts val="588"/>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6" name="Google Shape;476;p65"/>
          <p:cNvSpPr txBox="1">
            <a:spLocks noGrp="1"/>
          </p:cNvSpPr>
          <p:nvPr>
            <p:ph type="body" idx="4"/>
          </p:nvPr>
        </p:nvSpPr>
        <p:spPr>
          <a:xfrm>
            <a:off x="8149960" y="3151388"/>
            <a:ext cx="3618381" cy="21620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307009" algn="l">
              <a:lnSpc>
                <a:spcPct val="128644"/>
              </a:lnSpc>
              <a:spcBef>
                <a:spcPts val="588"/>
              </a:spcBef>
              <a:spcAft>
                <a:spcPts val="0"/>
              </a:spcAft>
              <a:buClr>
                <a:srgbClr val="000000"/>
              </a:buClr>
              <a:buSzPts val="1235"/>
              <a:buFont typeface="Arial"/>
              <a:buChar char="•"/>
              <a:defRPr sz="1372">
                <a:solidFill>
                  <a:srgbClr val="000000"/>
                </a:solidFill>
                <a:latin typeface="Quattrocento Sans"/>
                <a:ea typeface="Quattrocento Sans"/>
                <a:cs typeface="Quattrocento Sans"/>
                <a:sym typeface="Quattrocento Sans"/>
              </a:defRPr>
            </a:lvl2pPr>
            <a:lvl3pPr marL="1371600" lvl="2" indent="-228600" algn="l">
              <a:lnSpc>
                <a:spcPct val="100000"/>
              </a:lnSpc>
              <a:spcBef>
                <a:spcPts val="588"/>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7" name="Google Shape;477;p65"/>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
        <p:nvSpPr>
          <p:cNvPr id="478" name="Google Shape;478;p65"/>
          <p:cNvSpPr txBox="1">
            <a:spLocks noGrp="1"/>
          </p:cNvSpPr>
          <p:nvPr>
            <p:ph type="body" idx="5"/>
          </p:nvPr>
        </p:nvSpPr>
        <p:spPr>
          <a:xfrm>
            <a:off x="454169" y="3378439"/>
            <a:ext cx="3618381" cy="2059666"/>
          </a:xfrm>
          <a:prstGeom prst="rect">
            <a:avLst/>
          </a:prstGeom>
          <a:noFill/>
          <a:ln>
            <a:noFill/>
          </a:ln>
        </p:spPr>
        <p:txBody>
          <a:bodyPr spcFirstLastPara="1" wrap="square" lIns="0" tIns="0" rIns="0" bIns="0" anchor="t" anchorCtr="0">
            <a:spAutoFit/>
          </a:bodyPr>
          <a:lstStyle>
            <a:lvl1pPr marL="457200" lvl="0" indent="-307009" algn="l">
              <a:lnSpc>
                <a:spcPct val="128644"/>
              </a:lnSpc>
              <a:spcBef>
                <a:spcPts val="0"/>
              </a:spcBef>
              <a:spcAft>
                <a:spcPts val="0"/>
              </a:spcAft>
              <a:buClr>
                <a:srgbClr val="000000"/>
              </a:buClr>
              <a:buSzPts val="1235"/>
              <a:buFont typeface="Arial"/>
              <a:buChar char="•"/>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9" name="Google Shape;479;p65"/>
          <p:cNvSpPr txBox="1">
            <a:spLocks noGrp="1"/>
          </p:cNvSpPr>
          <p:nvPr>
            <p:ph type="body" idx="6"/>
          </p:nvPr>
        </p:nvSpPr>
        <p:spPr>
          <a:xfrm>
            <a:off x="4318449" y="3378439"/>
            <a:ext cx="3618381" cy="2059666"/>
          </a:xfrm>
          <a:prstGeom prst="rect">
            <a:avLst/>
          </a:prstGeom>
          <a:noFill/>
          <a:ln>
            <a:noFill/>
          </a:ln>
        </p:spPr>
        <p:txBody>
          <a:bodyPr spcFirstLastPara="1" wrap="square" lIns="0" tIns="0" rIns="0" bIns="0" anchor="t" anchorCtr="0">
            <a:spAutoFit/>
          </a:bodyPr>
          <a:lstStyle>
            <a:lvl1pPr marL="457200" lvl="0" indent="-307009" algn="l">
              <a:lnSpc>
                <a:spcPct val="128644"/>
              </a:lnSpc>
              <a:spcBef>
                <a:spcPts val="0"/>
              </a:spcBef>
              <a:spcAft>
                <a:spcPts val="0"/>
              </a:spcAft>
              <a:buClr>
                <a:srgbClr val="000000"/>
              </a:buClr>
              <a:buSzPts val="1235"/>
              <a:buFont typeface="Arial"/>
              <a:buChar char="•"/>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0" name="Google Shape;480;p65"/>
          <p:cNvSpPr txBox="1">
            <a:spLocks noGrp="1"/>
          </p:cNvSpPr>
          <p:nvPr>
            <p:ph type="body" idx="7"/>
          </p:nvPr>
        </p:nvSpPr>
        <p:spPr>
          <a:xfrm>
            <a:off x="8156766" y="3378439"/>
            <a:ext cx="3618381" cy="2059666"/>
          </a:xfrm>
          <a:prstGeom prst="rect">
            <a:avLst/>
          </a:prstGeom>
          <a:noFill/>
          <a:ln>
            <a:noFill/>
          </a:ln>
        </p:spPr>
        <p:txBody>
          <a:bodyPr spcFirstLastPara="1" wrap="square" lIns="0" tIns="0" rIns="0" bIns="0" anchor="t" anchorCtr="0">
            <a:spAutoFit/>
          </a:bodyPr>
          <a:lstStyle>
            <a:lvl1pPr marL="457200" lvl="0" indent="-307009" algn="l">
              <a:lnSpc>
                <a:spcPct val="128644"/>
              </a:lnSpc>
              <a:spcBef>
                <a:spcPts val="0"/>
              </a:spcBef>
              <a:spcAft>
                <a:spcPts val="0"/>
              </a:spcAft>
              <a:buClr>
                <a:srgbClr val="000000"/>
              </a:buClr>
              <a:buSzPts val="1235"/>
              <a:buFont typeface="Arial"/>
              <a:buChar char="•"/>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ext option 2">
  <p:cSld name="Text option 2">
    <p:spTree>
      <p:nvGrpSpPr>
        <p:cNvPr id="1" name="Shape 481"/>
        <p:cNvGrpSpPr/>
        <p:nvPr/>
      </p:nvGrpSpPr>
      <p:grpSpPr>
        <a:xfrm>
          <a:off x="0" y="0"/>
          <a:ext cx="0" cy="0"/>
          <a:chOff x="0" y="0"/>
          <a:chExt cx="0" cy="0"/>
        </a:xfrm>
      </p:grpSpPr>
      <p:sp>
        <p:nvSpPr>
          <p:cNvPr id="482" name="Google Shape;482;p66"/>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3" name="Google Shape;483;p66"/>
          <p:cNvSpPr txBox="1">
            <a:spLocks noGrp="1"/>
          </p:cNvSpPr>
          <p:nvPr>
            <p:ph type="body" idx="1"/>
          </p:nvPr>
        </p:nvSpPr>
        <p:spPr>
          <a:xfrm>
            <a:off x="455995" y="2363622"/>
            <a:ext cx="3618381" cy="21620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1176"/>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4" name="Google Shape;484;p66"/>
          <p:cNvSpPr txBox="1">
            <a:spLocks noGrp="1"/>
          </p:cNvSpPr>
          <p:nvPr>
            <p:ph type="body" idx="2"/>
          </p:nvPr>
        </p:nvSpPr>
        <p:spPr>
          <a:xfrm>
            <a:off x="4303151" y="2363622"/>
            <a:ext cx="3618381" cy="21620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1176"/>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5" name="Google Shape;485;p66"/>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
        <p:nvSpPr>
          <p:cNvPr id="486" name="Google Shape;486;p66"/>
          <p:cNvSpPr txBox="1">
            <a:spLocks noGrp="1"/>
          </p:cNvSpPr>
          <p:nvPr>
            <p:ph type="body" idx="3"/>
          </p:nvPr>
        </p:nvSpPr>
        <p:spPr>
          <a:xfrm>
            <a:off x="455995" y="2593749"/>
            <a:ext cx="3618381" cy="205966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7" name="Google Shape;487;p66"/>
          <p:cNvSpPr txBox="1">
            <a:spLocks noGrp="1"/>
          </p:cNvSpPr>
          <p:nvPr>
            <p:ph type="body" idx="4"/>
          </p:nvPr>
        </p:nvSpPr>
        <p:spPr>
          <a:xfrm>
            <a:off x="4286809" y="2593749"/>
            <a:ext cx="3618381" cy="205966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ext option 3">
  <p:cSld name="Text option 3">
    <p:spTree>
      <p:nvGrpSpPr>
        <p:cNvPr id="1" name="Shape 488"/>
        <p:cNvGrpSpPr/>
        <p:nvPr/>
      </p:nvGrpSpPr>
      <p:grpSpPr>
        <a:xfrm>
          <a:off x="0" y="0"/>
          <a:ext cx="0" cy="0"/>
          <a:chOff x="0" y="0"/>
          <a:chExt cx="0" cy="0"/>
        </a:xfrm>
      </p:grpSpPr>
      <p:pic>
        <p:nvPicPr>
          <p:cNvPr id="489" name="Google Shape;489;p67"/>
          <p:cNvPicPr preferRelativeResize="0"/>
          <p:nvPr/>
        </p:nvPicPr>
        <p:blipFill rotWithShape="1">
          <a:blip r:embed="rId2">
            <a:alphaModFix/>
          </a:blip>
          <a:srcRect b="-1"/>
          <a:stretch/>
        </p:blipFill>
        <p:spPr>
          <a:xfrm>
            <a:off x="8144083" y="1599720"/>
            <a:ext cx="3609417" cy="3103720"/>
          </a:xfrm>
          <a:prstGeom prst="rect">
            <a:avLst/>
          </a:prstGeom>
          <a:noFill/>
          <a:ln>
            <a:noFill/>
          </a:ln>
        </p:spPr>
      </p:pic>
      <p:pic>
        <p:nvPicPr>
          <p:cNvPr id="490" name="Google Shape;490;p67"/>
          <p:cNvPicPr preferRelativeResize="0"/>
          <p:nvPr/>
        </p:nvPicPr>
        <p:blipFill rotWithShape="1">
          <a:blip r:embed="rId3">
            <a:alphaModFix/>
          </a:blip>
          <a:srcRect b="-1"/>
          <a:stretch/>
        </p:blipFill>
        <p:spPr>
          <a:xfrm>
            <a:off x="4309002" y="1599721"/>
            <a:ext cx="3612531" cy="3099394"/>
          </a:xfrm>
          <a:prstGeom prst="rect">
            <a:avLst/>
          </a:prstGeom>
          <a:noFill/>
          <a:ln>
            <a:noFill/>
          </a:ln>
        </p:spPr>
      </p:pic>
      <p:pic>
        <p:nvPicPr>
          <p:cNvPr id="491" name="Google Shape;491;p67"/>
          <p:cNvPicPr preferRelativeResize="0"/>
          <p:nvPr/>
        </p:nvPicPr>
        <p:blipFill rotWithShape="1">
          <a:blip r:embed="rId4">
            <a:alphaModFix/>
          </a:blip>
          <a:srcRect/>
          <a:stretch/>
        </p:blipFill>
        <p:spPr>
          <a:xfrm>
            <a:off x="464957" y="1599722"/>
            <a:ext cx="3609417" cy="3108047"/>
          </a:xfrm>
          <a:prstGeom prst="rect">
            <a:avLst/>
          </a:prstGeom>
          <a:noFill/>
          <a:ln>
            <a:noFill/>
          </a:ln>
        </p:spPr>
      </p:pic>
      <p:sp>
        <p:nvSpPr>
          <p:cNvPr id="492" name="Google Shape;492;p67"/>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3" name="Google Shape;493;p67"/>
          <p:cNvSpPr txBox="1">
            <a:spLocks noGrp="1"/>
          </p:cNvSpPr>
          <p:nvPr>
            <p:ph type="body" idx="1"/>
          </p:nvPr>
        </p:nvSpPr>
        <p:spPr>
          <a:xfrm>
            <a:off x="455995" y="4927922"/>
            <a:ext cx="3618381" cy="21620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1176"/>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4" name="Google Shape;494;p67"/>
          <p:cNvSpPr txBox="1">
            <a:spLocks noGrp="1"/>
          </p:cNvSpPr>
          <p:nvPr>
            <p:ph type="body" idx="2"/>
          </p:nvPr>
        </p:nvSpPr>
        <p:spPr>
          <a:xfrm>
            <a:off x="8144083" y="4927922"/>
            <a:ext cx="3618381" cy="21620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1176"/>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5" name="Google Shape;495;p67"/>
          <p:cNvSpPr txBox="1">
            <a:spLocks noGrp="1"/>
          </p:cNvSpPr>
          <p:nvPr>
            <p:ph type="body" idx="3"/>
          </p:nvPr>
        </p:nvSpPr>
        <p:spPr>
          <a:xfrm>
            <a:off x="4303151" y="4927922"/>
            <a:ext cx="3618381" cy="21620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1176"/>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6" name="Google Shape;496;p67"/>
          <p:cNvSpPr>
            <a:spLocks noGrp="1"/>
          </p:cNvSpPr>
          <p:nvPr>
            <p:ph type="pic" idx="4"/>
          </p:nvPr>
        </p:nvSpPr>
        <p:spPr>
          <a:xfrm>
            <a:off x="465332" y="2882153"/>
            <a:ext cx="3609043" cy="543185"/>
          </a:xfrm>
          <a:prstGeom prst="rect">
            <a:avLst/>
          </a:prstGeom>
          <a:noFill/>
          <a:ln>
            <a:noFill/>
          </a:ln>
        </p:spPr>
      </p:sp>
      <p:sp>
        <p:nvSpPr>
          <p:cNvPr id="497" name="Google Shape;497;p67"/>
          <p:cNvSpPr>
            <a:spLocks noGrp="1"/>
          </p:cNvSpPr>
          <p:nvPr>
            <p:ph type="pic" idx="5"/>
          </p:nvPr>
        </p:nvSpPr>
        <p:spPr>
          <a:xfrm>
            <a:off x="4303151" y="2875700"/>
            <a:ext cx="3618381" cy="543185"/>
          </a:xfrm>
          <a:prstGeom prst="rect">
            <a:avLst/>
          </a:prstGeom>
          <a:noFill/>
          <a:ln>
            <a:noFill/>
          </a:ln>
        </p:spPr>
      </p:sp>
      <p:sp>
        <p:nvSpPr>
          <p:cNvPr id="498" name="Google Shape;498;p67"/>
          <p:cNvSpPr>
            <a:spLocks noGrp="1"/>
          </p:cNvSpPr>
          <p:nvPr>
            <p:ph type="pic" idx="6"/>
          </p:nvPr>
        </p:nvSpPr>
        <p:spPr>
          <a:xfrm>
            <a:off x="8144082" y="2888935"/>
            <a:ext cx="3609043" cy="543185"/>
          </a:xfrm>
          <a:prstGeom prst="rect">
            <a:avLst/>
          </a:prstGeom>
          <a:noFill/>
          <a:ln>
            <a:noFill/>
          </a:ln>
        </p:spPr>
      </p:sp>
      <p:sp>
        <p:nvSpPr>
          <p:cNvPr id="499" name="Google Shape;499;p67"/>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
        <p:nvSpPr>
          <p:cNvPr id="500" name="Google Shape;500;p67"/>
          <p:cNvSpPr txBox="1">
            <a:spLocks noGrp="1"/>
          </p:cNvSpPr>
          <p:nvPr>
            <p:ph type="body" idx="7"/>
          </p:nvPr>
        </p:nvSpPr>
        <p:spPr>
          <a:xfrm>
            <a:off x="464957" y="5157653"/>
            <a:ext cx="3618381" cy="905504"/>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1" name="Google Shape;501;p67"/>
          <p:cNvSpPr txBox="1">
            <a:spLocks noGrp="1"/>
          </p:cNvSpPr>
          <p:nvPr>
            <p:ph type="body" idx="8"/>
          </p:nvPr>
        </p:nvSpPr>
        <p:spPr>
          <a:xfrm>
            <a:off x="4306077" y="5157653"/>
            <a:ext cx="3618381" cy="905504"/>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2" name="Google Shape;502;p67"/>
          <p:cNvSpPr txBox="1">
            <a:spLocks noGrp="1"/>
          </p:cNvSpPr>
          <p:nvPr>
            <p:ph type="body" idx="9"/>
          </p:nvPr>
        </p:nvSpPr>
        <p:spPr>
          <a:xfrm>
            <a:off x="8144083" y="5157653"/>
            <a:ext cx="3618381" cy="905504"/>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ext option 4">
  <p:cSld name="Text option 4">
    <p:spTree>
      <p:nvGrpSpPr>
        <p:cNvPr id="1" name="Shape 503"/>
        <p:cNvGrpSpPr/>
        <p:nvPr/>
      </p:nvGrpSpPr>
      <p:grpSpPr>
        <a:xfrm>
          <a:off x="0" y="0"/>
          <a:ext cx="0" cy="0"/>
          <a:chOff x="0" y="0"/>
          <a:chExt cx="0" cy="0"/>
        </a:xfrm>
      </p:grpSpPr>
      <p:sp>
        <p:nvSpPr>
          <p:cNvPr id="504" name="Google Shape;504;p68"/>
          <p:cNvSpPr txBox="1">
            <a:spLocks noGrp="1"/>
          </p:cNvSpPr>
          <p:nvPr>
            <p:ph type="body" idx="1"/>
          </p:nvPr>
        </p:nvSpPr>
        <p:spPr>
          <a:xfrm>
            <a:off x="455995" y="2158886"/>
            <a:ext cx="1693247" cy="895855"/>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rgbClr val="000000"/>
              </a:buClr>
              <a:buSzPts val="1765"/>
              <a:buNone/>
              <a:defRPr sz="1961">
                <a:solidFill>
                  <a:srgbClr val="000000"/>
                </a:solidFill>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5" name="Google Shape;505;p68"/>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6" name="Google Shape;506;p68"/>
          <p:cNvSpPr txBox="1">
            <a:spLocks noGrp="1"/>
          </p:cNvSpPr>
          <p:nvPr>
            <p:ph type="body" idx="2"/>
          </p:nvPr>
        </p:nvSpPr>
        <p:spPr>
          <a:xfrm>
            <a:off x="455995" y="3167817"/>
            <a:ext cx="1693247" cy="442532"/>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882"/>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7" name="Google Shape;507;p68"/>
          <p:cNvSpPr txBox="1">
            <a:spLocks noGrp="1"/>
          </p:cNvSpPr>
          <p:nvPr>
            <p:ph type="body" idx="3"/>
          </p:nvPr>
        </p:nvSpPr>
        <p:spPr>
          <a:xfrm>
            <a:off x="2378328" y="3167817"/>
            <a:ext cx="1693247" cy="442532"/>
          </a:xfrm>
          <a:prstGeom prst="rect">
            <a:avLst/>
          </a:prstGeom>
          <a:noFill/>
          <a:ln>
            <a:noFill/>
          </a:ln>
        </p:spPr>
        <p:txBody>
          <a:bodyPr spcFirstLastPara="1" wrap="square" lIns="0" tIns="0" rIns="0" bIns="0" anchor="t" anchorCtr="0">
            <a:spAutoFit/>
          </a:bodyPr>
          <a:lstStyle>
            <a:lvl1pPr marL="457200" marR="0" lvl="0" indent="-228600" algn="l">
              <a:lnSpc>
                <a:spcPct val="128644"/>
              </a:lnSpc>
              <a:spcBef>
                <a:spcPts val="882"/>
              </a:spcBef>
              <a:spcAft>
                <a:spcPts val="0"/>
              </a:spcAft>
              <a:buClr>
                <a:schemeClr val="dk2"/>
              </a:buClr>
              <a:buSzPts val="1235"/>
              <a:buFont typeface="Noto Sans Symbols"/>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8" name="Google Shape;508;p68"/>
          <p:cNvSpPr txBox="1">
            <a:spLocks noGrp="1"/>
          </p:cNvSpPr>
          <p:nvPr>
            <p:ph type="body" idx="4"/>
          </p:nvPr>
        </p:nvSpPr>
        <p:spPr>
          <a:xfrm>
            <a:off x="4300662" y="3167817"/>
            <a:ext cx="1693247" cy="442532"/>
          </a:xfrm>
          <a:prstGeom prst="rect">
            <a:avLst/>
          </a:prstGeom>
          <a:noFill/>
          <a:ln>
            <a:noFill/>
          </a:ln>
        </p:spPr>
        <p:txBody>
          <a:bodyPr spcFirstLastPara="1" wrap="square" lIns="0" tIns="0" rIns="0" bIns="0" anchor="t" anchorCtr="0">
            <a:spAutoFit/>
          </a:bodyPr>
          <a:lstStyle>
            <a:lvl1pPr marL="457200" marR="0" lvl="0" indent="-228600" algn="l">
              <a:lnSpc>
                <a:spcPct val="128644"/>
              </a:lnSpc>
              <a:spcBef>
                <a:spcPts val="882"/>
              </a:spcBef>
              <a:spcAft>
                <a:spcPts val="0"/>
              </a:spcAft>
              <a:buClr>
                <a:schemeClr val="dk2"/>
              </a:buClr>
              <a:buSzPts val="1235"/>
              <a:buFont typeface="Noto Sans Symbols"/>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9" name="Google Shape;509;p68"/>
          <p:cNvSpPr txBox="1">
            <a:spLocks noGrp="1"/>
          </p:cNvSpPr>
          <p:nvPr>
            <p:ph type="body" idx="5"/>
          </p:nvPr>
        </p:nvSpPr>
        <p:spPr>
          <a:xfrm>
            <a:off x="6222995" y="3167817"/>
            <a:ext cx="1693247" cy="442532"/>
          </a:xfrm>
          <a:prstGeom prst="rect">
            <a:avLst/>
          </a:prstGeom>
          <a:noFill/>
          <a:ln>
            <a:noFill/>
          </a:ln>
        </p:spPr>
        <p:txBody>
          <a:bodyPr spcFirstLastPara="1" wrap="square" lIns="0" tIns="0" rIns="0" bIns="0" anchor="t" anchorCtr="0">
            <a:spAutoFit/>
          </a:bodyPr>
          <a:lstStyle>
            <a:lvl1pPr marL="457200" marR="0" lvl="0" indent="-228600" algn="l">
              <a:lnSpc>
                <a:spcPct val="128644"/>
              </a:lnSpc>
              <a:spcBef>
                <a:spcPts val="882"/>
              </a:spcBef>
              <a:spcAft>
                <a:spcPts val="0"/>
              </a:spcAft>
              <a:buClr>
                <a:schemeClr val="dk2"/>
              </a:buClr>
              <a:buSzPts val="1235"/>
              <a:buFont typeface="Noto Sans Symbols"/>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0" name="Google Shape;510;p68"/>
          <p:cNvSpPr txBox="1">
            <a:spLocks noGrp="1"/>
          </p:cNvSpPr>
          <p:nvPr>
            <p:ph type="body" idx="6"/>
          </p:nvPr>
        </p:nvSpPr>
        <p:spPr>
          <a:xfrm>
            <a:off x="8145328" y="3167817"/>
            <a:ext cx="1693247" cy="442532"/>
          </a:xfrm>
          <a:prstGeom prst="rect">
            <a:avLst/>
          </a:prstGeom>
          <a:noFill/>
          <a:ln>
            <a:noFill/>
          </a:ln>
        </p:spPr>
        <p:txBody>
          <a:bodyPr spcFirstLastPara="1" wrap="square" lIns="0" tIns="0" rIns="0" bIns="0" anchor="t" anchorCtr="0">
            <a:spAutoFit/>
          </a:bodyPr>
          <a:lstStyle>
            <a:lvl1pPr marL="457200" marR="0" lvl="0" indent="-228600" algn="l">
              <a:lnSpc>
                <a:spcPct val="128644"/>
              </a:lnSpc>
              <a:spcBef>
                <a:spcPts val="882"/>
              </a:spcBef>
              <a:spcAft>
                <a:spcPts val="0"/>
              </a:spcAft>
              <a:buClr>
                <a:schemeClr val="dk2"/>
              </a:buClr>
              <a:buSzPts val="1235"/>
              <a:buFont typeface="Noto Sans Symbols"/>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1" name="Google Shape;511;p68"/>
          <p:cNvSpPr txBox="1">
            <a:spLocks noGrp="1"/>
          </p:cNvSpPr>
          <p:nvPr>
            <p:ph type="body" idx="7"/>
          </p:nvPr>
        </p:nvSpPr>
        <p:spPr>
          <a:xfrm>
            <a:off x="10067660" y="3167817"/>
            <a:ext cx="1693247" cy="442532"/>
          </a:xfrm>
          <a:prstGeom prst="rect">
            <a:avLst/>
          </a:prstGeom>
          <a:noFill/>
          <a:ln>
            <a:noFill/>
          </a:ln>
        </p:spPr>
        <p:txBody>
          <a:bodyPr spcFirstLastPara="1" wrap="square" lIns="0" tIns="0" rIns="0" bIns="0" anchor="t" anchorCtr="0">
            <a:spAutoFit/>
          </a:bodyPr>
          <a:lstStyle>
            <a:lvl1pPr marL="457200" marR="0" lvl="0" indent="-228600" algn="l">
              <a:lnSpc>
                <a:spcPct val="128644"/>
              </a:lnSpc>
              <a:spcBef>
                <a:spcPts val="882"/>
              </a:spcBef>
              <a:spcAft>
                <a:spcPts val="0"/>
              </a:spcAft>
              <a:buClr>
                <a:schemeClr val="dk2"/>
              </a:buClr>
              <a:buSzPts val="1235"/>
              <a:buFont typeface="Noto Sans Symbols"/>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2" name="Google Shape;512;p68"/>
          <p:cNvSpPr txBox="1">
            <a:spLocks noGrp="1"/>
          </p:cNvSpPr>
          <p:nvPr>
            <p:ph type="body" idx="8"/>
          </p:nvPr>
        </p:nvSpPr>
        <p:spPr>
          <a:xfrm>
            <a:off x="2378328" y="2158886"/>
            <a:ext cx="1693247" cy="895855"/>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rgbClr val="000000"/>
              </a:buClr>
              <a:buSzPts val="1765"/>
              <a:buNone/>
              <a:defRPr sz="1961">
                <a:solidFill>
                  <a:srgbClr val="000000"/>
                </a:solidFill>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3" name="Google Shape;513;p68"/>
          <p:cNvSpPr txBox="1">
            <a:spLocks noGrp="1"/>
          </p:cNvSpPr>
          <p:nvPr>
            <p:ph type="body" idx="9"/>
          </p:nvPr>
        </p:nvSpPr>
        <p:spPr>
          <a:xfrm>
            <a:off x="4300662" y="2158886"/>
            <a:ext cx="1693247" cy="895855"/>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rgbClr val="000000"/>
              </a:buClr>
              <a:buSzPts val="1765"/>
              <a:buNone/>
              <a:defRPr sz="1961">
                <a:solidFill>
                  <a:srgbClr val="000000"/>
                </a:solidFill>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4" name="Google Shape;514;p68"/>
          <p:cNvSpPr txBox="1">
            <a:spLocks noGrp="1"/>
          </p:cNvSpPr>
          <p:nvPr>
            <p:ph type="body" idx="13"/>
          </p:nvPr>
        </p:nvSpPr>
        <p:spPr>
          <a:xfrm>
            <a:off x="6222995" y="2158886"/>
            <a:ext cx="1693247" cy="895855"/>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rgbClr val="000000"/>
              </a:buClr>
              <a:buSzPts val="1765"/>
              <a:buNone/>
              <a:defRPr sz="1961">
                <a:solidFill>
                  <a:srgbClr val="000000"/>
                </a:solidFill>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5" name="Google Shape;515;p68"/>
          <p:cNvSpPr txBox="1">
            <a:spLocks noGrp="1"/>
          </p:cNvSpPr>
          <p:nvPr>
            <p:ph type="body" idx="14"/>
          </p:nvPr>
        </p:nvSpPr>
        <p:spPr>
          <a:xfrm>
            <a:off x="8145328" y="2158886"/>
            <a:ext cx="1693247" cy="895855"/>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rgbClr val="000000"/>
              </a:buClr>
              <a:buSzPts val="1765"/>
              <a:buNone/>
              <a:defRPr sz="1961">
                <a:solidFill>
                  <a:srgbClr val="000000"/>
                </a:solidFill>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6" name="Google Shape;516;p68"/>
          <p:cNvSpPr txBox="1">
            <a:spLocks noGrp="1"/>
          </p:cNvSpPr>
          <p:nvPr>
            <p:ph type="body" idx="15"/>
          </p:nvPr>
        </p:nvSpPr>
        <p:spPr>
          <a:xfrm>
            <a:off x="10067660" y="2158886"/>
            <a:ext cx="1693247" cy="895855"/>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rgbClr val="000000"/>
              </a:buClr>
              <a:buSzPts val="1765"/>
              <a:buNone/>
              <a:defRPr sz="1961">
                <a:solidFill>
                  <a:srgbClr val="000000"/>
                </a:solidFill>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7" name="Google Shape;517;p68"/>
          <p:cNvSpPr txBox="1">
            <a:spLocks noGrp="1"/>
          </p:cNvSpPr>
          <p:nvPr>
            <p:ph type="body" idx="16"/>
          </p:nvPr>
        </p:nvSpPr>
        <p:spPr>
          <a:xfrm>
            <a:off x="455995" y="2025026"/>
            <a:ext cx="256787" cy="258381"/>
          </a:xfrm>
          <a:prstGeom prst="rect">
            <a:avLst/>
          </a:prstGeom>
          <a:noFill/>
          <a:ln>
            <a:noFill/>
          </a:ln>
        </p:spPr>
        <p:txBody>
          <a:bodyPr spcFirstLastPara="1" wrap="square" lIns="0" tIns="0" rIns="146300" bIns="0" anchor="t" anchorCtr="0">
            <a:spAutoFit/>
          </a:bodyPr>
          <a:lstStyle>
            <a:lvl1pPr marL="457200" lvl="0"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1pPr>
            <a:lvl2pPr marL="914400" lvl="1"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2pPr>
            <a:lvl3pPr marL="1371600" lvl="2"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3pPr>
            <a:lvl4pPr marL="1828800" lvl="3"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4pPr>
            <a:lvl5pPr marL="2286000" lvl="4"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8" name="Google Shape;518;p68"/>
          <p:cNvSpPr txBox="1">
            <a:spLocks noGrp="1"/>
          </p:cNvSpPr>
          <p:nvPr>
            <p:ph type="body" idx="17"/>
          </p:nvPr>
        </p:nvSpPr>
        <p:spPr>
          <a:xfrm>
            <a:off x="2379573" y="2025026"/>
            <a:ext cx="256787" cy="258381"/>
          </a:xfrm>
          <a:prstGeom prst="rect">
            <a:avLst/>
          </a:prstGeom>
          <a:noFill/>
          <a:ln>
            <a:noFill/>
          </a:ln>
        </p:spPr>
        <p:txBody>
          <a:bodyPr spcFirstLastPara="1" wrap="square" lIns="0" tIns="0" rIns="146300" bIns="0" anchor="t" anchorCtr="0">
            <a:spAutoFit/>
          </a:bodyPr>
          <a:lstStyle>
            <a:lvl1pPr marL="457200" lvl="0" indent="-228600" algn="l">
              <a:lnSpc>
                <a:spcPct val="240102"/>
              </a:lnSpc>
              <a:spcBef>
                <a:spcPts val="0"/>
              </a:spcBef>
              <a:spcAft>
                <a:spcPts val="0"/>
              </a:spcAft>
              <a:buClr>
                <a:srgbClr val="000000"/>
              </a:buClr>
              <a:buSzPts val="882"/>
              <a:buNone/>
              <a:defRPr sz="980">
                <a:solidFill>
                  <a:srgbClr val="000000"/>
                </a:solidFill>
                <a:latin typeface="Quattrocento Sans"/>
                <a:ea typeface="Quattrocento Sans"/>
                <a:cs typeface="Quattrocento Sans"/>
                <a:sym typeface="Quattrocento Sans"/>
              </a:defRPr>
            </a:lvl1pPr>
            <a:lvl2pPr marL="914400" lvl="1"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2pPr>
            <a:lvl3pPr marL="1371600" lvl="2"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3pPr>
            <a:lvl4pPr marL="1828800" lvl="3"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4pPr>
            <a:lvl5pPr marL="2286000" lvl="4"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9" name="Google Shape;519;p68"/>
          <p:cNvSpPr txBox="1">
            <a:spLocks noGrp="1"/>
          </p:cNvSpPr>
          <p:nvPr>
            <p:ph type="body" idx="18"/>
          </p:nvPr>
        </p:nvSpPr>
        <p:spPr>
          <a:xfrm>
            <a:off x="4303151" y="2025026"/>
            <a:ext cx="256787" cy="258381"/>
          </a:xfrm>
          <a:prstGeom prst="rect">
            <a:avLst/>
          </a:prstGeom>
          <a:noFill/>
          <a:ln>
            <a:noFill/>
          </a:ln>
        </p:spPr>
        <p:txBody>
          <a:bodyPr spcFirstLastPara="1" wrap="square" lIns="0" tIns="0" rIns="146300" bIns="0" anchor="t" anchorCtr="0">
            <a:spAutoFit/>
          </a:bodyPr>
          <a:lstStyle>
            <a:lvl1pPr marL="457200" lvl="0" indent="-228600" algn="l">
              <a:lnSpc>
                <a:spcPct val="240102"/>
              </a:lnSpc>
              <a:spcBef>
                <a:spcPts val="0"/>
              </a:spcBef>
              <a:spcAft>
                <a:spcPts val="0"/>
              </a:spcAft>
              <a:buClr>
                <a:srgbClr val="000000"/>
              </a:buClr>
              <a:buSzPts val="882"/>
              <a:buNone/>
              <a:defRPr sz="980">
                <a:solidFill>
                  <a:srgbClr val="000000"/>
                </a:solidFill>
                <a:latin typeface="Quattrocento Sans"/>
                <a:ea typeface="Quattrocento Sans"/>
                <a:cs typeface="Quattrocento Sans"/>
                <a:sym typeface="Quattrocento Sans"/>
              </a:defRPr>
            </a:lvl1pPr>
            <a:lvl2pPr marL="914400" lvl="1"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2pPr>
            <a:lvl3pPr marL="1371600" lvl="2"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3pPr>
            <a:lvl4pPr marL="1828800" lvl="3"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4pPr>
            <a:lvl5pPr marL="2286000" lvl="4"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0" name="Google Shape;520;p68"/>
          <p:cNvSpPr txBox="1">
            <a:spLocks noGrp="1"/>
          </p:cNvSpPr>
          <p:nvPr>
            <p:ph type="body" idx="19"/>
          </p:nvPr>
        </p:nvSpPr>
        <p:spPr>
          <a:xfrm>
            <a:off x="6229842" y="2025026"/>
            <a:ext cx="256787" cy="258381"/>
          </a:xfrm>
          <a:prstGeom prst="rect">
            <a:avLst/>
          </a:prstGeom>
          <a:noFill/>
          <a:ln>
            <a:noFill/>
          </a:ln>
        </p:spPr>
        <p:txBody>
          <a:bodyPr spcFirstLastPara="1" wrap="square" lIns="0" tIns="0" rIns="146300" bIns="0" anchor="t" anchorCtr="0">
            <a:spAutoFit/>
          </a:bodyPr>
          <a:lstStyle>
            <a:lvl1pPr marL="457200" lvl="0" indent="-228600" algn="l">
              <a:lnSpc>
                <a:spcPct val="240102"/>
              </a:lnSpc>
              <a:spcBef>
                <a:spcPts val="0"/>
              </a:spcBef>
              <a:spcAft>
                <a:spcPts val="0"/>
              </a:spcAft>
              <a:buClr>
                <a:srgbClr val="000000"/>
              </a:buClr>
              <a:buSzPts val="882"/>
              <a:buNone/>
              <a:defRPr sz="980">
                <a:solidFill>
                  <a:srgbClr val="000000"/>
                </a:solidFill>
                <a:latin typeface="Quattrocento Sans"/>
                <a:ea typeface="Quattrocento Sans"/>
                <a:cs typeface="Quattrocento Sans"/>
                <a:sym typeface="Quattrocento Sans"/>
              </a:defRPr>
            </a:lvl1pPr>
            <a:lvl2pPr marL="914400" lvl="1"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2pPr>
            <a:lvl3pPr marL="1371600" lvl="2"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3pPr>
            <a:lvl4pPr marL="1828800" lvl="3"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4pPr>
            <a:lvl5pPr marL="2286000" lvl="4"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1" name="Google Shape;521;p68"/>
          <p:cNvSpPr txBox="1">
            <a:spLocks noGrp="1"/>
          </p:cNvSpPr>
          <p:nvPr>
            <p:ph type="body" idx="20"/>
          </p:nvPr>
        </p:nvSpPr>
        <p:spPr>
          <a:xfrm>
            <a:off x="8139413" y="2025026"/>
            <a:ext cx="256787" cy="258381"/>
          </a:xfrm>
          <a:prstGeom prst="rect">
            <a:avLst/>
          </a:prstGeom>
          <a:noFill/>
          <a:ln>
            <a:noFill/>
          </a:ln>
        </p:spPr>
        <p:txBody>
          <a:bodyPr spcFirstLastPara="1" wrap="square" lIns="0" tIns="0" rIns="146300" bIns="0" anchor="t" anchorCtr="0">
            <a:spAutoFit/>
          </a:bodyPr>
          <a:lstStyle>
            <a:lvl1pPr marL="457200" lvl="0" indent="-228600" algn="l">
              <a:lnSpc>
                <a:spcPct val="240102"/>
              </a:lnSpc>
              <a:spcBef>
                <a:spcPts val="0"/>
              </a:spcBef>
              <a:spcAft>
                <a:spcPts val="0"/>
              </a:spcAft>
              <a:buClr>
                <a:srgbClr val="000000"/>
              </a:buClr>
              <a:buSzPts val="882"/>
              <a:buNone/>
              <a:defRPr sz="980">
                <a:solidFill>
                  <a:srgbClr val="000000"/>
                </a:solidFill>
                <a:latin typeface="Quattrocento Sans"/>
                <a:ea typeface="Quattrocento Sans"/>
                <a:cs typeface="Quattrocento Sans"/>
                <a:sym typeface="Quattrocento Sans"/>
              </a:defRPr>
            </a:lvl1pPr>
            <a:lvl2pPr marL="914400" lvl="1"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2pPr>
            <a:lvl3pPr marL="1371600" lvl="2"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3pPr>
            <a:lvl4pPr marL="1828800" lvl="3"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4pPr>
            <a:lvl5pPr marL="2286000" lvl="4"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2" name="Google Shape;522;p68"/>
          <p:cNvSpPr txBox="1">
            <a:spLocks noGrp="1"/>
          </p:cNvSpPr>
          <p:nvPr>
            <p:ph type="body" idx="21"/>
          </p:nvPr>
        </p:nvSpPr>
        <p:spPr>
          <a:xfrm>
            <a:off x="10067660" y="2025026"/>
            <a:ext cx="256787" cy="258381"/>
          </a:xfrm>
          <a:prstGeom prst="rect">
            <a:avLst/>
          </a:prstGeom>
          <a:noFill/>
          <a:ln>
            <a:noFill/>
          </a:ln>
        </p:spPr>
        <p:txBody>
          <a:bodyPr spcFirstLastPara="1" wrap="square" lIns="0" tIns="0" rIns="146300" bIns="0" anchor="t" anchorCtr="0">
            <a:spAutoFit/>
          </a:bodyPr>
          <a:lstStyle>
            <a:lvl1pPr marL="457200" lvl="0" indent="-228600" algn="l">
              <a:lnSpc>
                <a:spcPct val="240102"/>
              </a:lnSpc>
              <a:spcBef>
                <a:spcPts val="0"/>
              </a:spcBef>
              <a:spcAft>
                <a:spcPts val="0"/>
              </a:spcAft>
              <a:buClr>
                <a:srgbClr val="000000"/>
              </a:buClr>
              <a:buSzPts val="882"/>
              <a:buNone/>
              <a:defRPr sz="980">
                <a:solidFill>
                  <a:srgbClr val="000000"/>
                </a:solidFill>
                <a:latin typeface="Quattrocento Sans"/>
                <a:ea typeface="Quattrocento Sans"/>
                <a:cs typeface="Quattrocento Sans"/>
                <a:sym typeface="Quattrocento Sans"/>
              </a:defRPr>
            </a:lvl1pPr>
            <a:lvl2pPr marL="914400" lvl="1"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2pPr>
            <a:lvl3pPr marL="1371600" lvl="2"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3pPr>
            <a:lvl4pPr marL="1828800" lvl="3"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4pPr>
            <a:lvl5pPr marL="2286000" lvl="4" indent="-228600" algn="l">
              <a:lnSpc>
                <a:spcPct val="240102"/>
              </a:lnSpc>
              <a:spcBef>
                <a:spcPts val="0"/>
              </a:spcBef>
              <a:spcAft>
                <a:spcPts val="0"/>
              </a:spcAft>
              <a:buClr>
                <a:schemeClr val="dk1"/>
              </a:buClr>
              <a:buSzPts val="882"/>
              <a:buNone/>
              <a:defRPr sz="98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3" name="Google Shape;523;p68"/>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
        <p:nvSpPr>
          <p:cNvPr id="524" name="Google Shape;524;p68"/>
          <p:cNvSpPr txBox="1">
            <a:spLocks noGrp="1"/>
          </p:cNvSpPr>
          <p:nvPr>
            <p:ph type="body" idx="22"/>
          </p:nvPr>
        </p:nvSpPr>
        <p:spPr>
          <a:xfrm>
            <a:off x="454169" y="3622292"/>
            <a:ext cx="1693248" cy="2290499"/>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5" name="Google Shape;525;p68"/>
          <p:cNvSpPr txBox="1">
            <a:spLocks noGrp="1"/>
          </p:cNvSpPr>
          <p:nvPr>
            <p:ph type="body" idx="23"/>
          </p:nvPr>
        </p:nvSpPr>
        <p:spPr>
          <a:xfrm>
            <a:off x="2378329" y="3622292"/>
            <a:ext cx="1693248" cy="2290499"/>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6" name="Google Shape;526;p68"/>
          <p:cNvSpPr txBox="1">
            <a:spLocks noGrp="1"/>
          </p:cNvSpPr>
          <p:nvPr>
            <p:ph type="body" idx="24"/>
          </p:nvPr>
        </p:nvSpPr>
        <p:spPr>
          <a:xfrm>
            <a:off x="4300662" y="3622292"/>
            <a:ext cx="1693248" cy="2290499"/>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7" name="Google Shape;527;p68"/>
          <p:cNvSpPr txBox="1">
            <a:spLocks noGrp="1"/>
          </p:cNvSpPr>
          <p:nvPr>
            <p:ph type="body" idx="25"/>
          </p:nvPr>
        </p:nvSpPr>
        <p:spPr>
          <a:xfrm>
            <a:off x="6229842" y="3622292"/>
            <a:ext cx="1693248" cy="2290499"/>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8" name="Google Shape;528;p68"/>
          <p:cNvSpPr txBox="1">
            <a:spLocks noGrp="1"/>
          </p:cNvSpPr>
          <p:nvPr>
            <p:ph type="body" idx="26"/>
          </p:nvPr>
        </p:nvSpPr>
        <p:spPr>
          <a:xfrm>
            <a:off x="8139413" y="3622292"/>
            <a:ext cx="1693248" cy="2290499"/>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9" name="Google Shape;529;p68"/>
          <p:cNvSpPr txBox="1">
            <a:spLocks noGrp="1"/>
          </p:cNvSpPr>
          <p:nvPr>
            <p:ph type="body" idx="27"/>
          </p:nvPr>
        </p:nvSpPr>
        <p:spPr>
          <a:xfrm>
            <a:off x="10044584" y="3622292"/>
            <a:ext cx="1693248" cy="2290499"/>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30" name="Google Shape;530;p68"/>
          <p:cNvPicPr preferRelativeResize="0"/>
          <p:nvPr/>
        </p:nvPicPr>
        <p:blipFill rotWithShape="1">
          <a:blip r:embed="rId2">
            <a:alphaModFix/>
          </a:blip>
          <a:srcRect/>
          <a:stretch/>
        </p:blipFill>
        <p:spPr>
          <a:xfrm>
            <a:off x="2882637" y="2301518"/>
            <a:ext cx="647418" cy="647510"/>
          </a:xfrm>
          <a:prstGeom prst="rect">
            <a:avLst/>
          </a:prstGeom>
          <a:noFill/>
          <a:ln>
            <a:noFill/>
          </a:ln>
        </p:spPr>
      </p:pic>
      <p:pic>
        <p:nvPicPr>
          <p:cNvPr id="531" name="Google Shape;531;p68"/>
          <p:cNvPicPr preferRelativeResize="0"/>
          <p:nvPr/>
        </p:nvPicPr>
        <p:blipFill rotWithShape="1">
          <a:blip r:embed="rId3">
            <a:alphaModFix/>
          </a:blip>
          <a:srcRect/>
          <a:stretch/>
        </p:blipFill>
        <p:spPr>
          <a:xfrm>
            <a:off x="10567498" y="2301518"/>
            <a:ext cx="647418" cy="647510"/>
          </a:xfrm>
          <a:prstGeom prst="rect">
            <a:avLst/>
          </a:prstGeom>
          <a:noFill/>
          <a:ln>
            <a:noFill/>
          </a:ln>
        </p:spPr>
      </p:pic>
      <p:pic>
        <p:nvPicPr>
          <p:cNvPr id="532" name="Google Shape;532;p68"/>
          <p:cNvPicPr preferRelativeResize="0"/>
          <p:nvPr/>
        </p:nvPicPr>
        <p:blipFill rotWithShape="1">
          <a:blip r:embed="rId4">
            <a:alphaModFix/>
          </a:blip>
          <a:srcRect/>
          <a:stretch/>
        </p:blipFill>
        <p:spPr>
          <a:xfrm>
            <a:off x="8686028" y="2301518"/>
            <a:ext cx="647418" cy="647510"/>
          </a:xfrm>
          <a:prstGeom prst="rect">
            <a:avLst/>
          </a:prstGeom>
          <a:noFill/>
          <a:ln>
            <a:noFill/>
          </a:ln>
        </p:spPr>
      </p:pic>
      <p:pic>
        <p:nvPicPr>
          <p:cNvPr id="533" name="Google Shape;533;p68"/>
          <p:cNvPicPr preferRelativeResize="0"/>
          <p:nvPr/>
        </p:nvPicPr>
        <p:blipFill rotWithShape="1">
          <a:blip r:embed="rId5">
            <a:alphaModFix/>
          </a:blip>
          <a:srcRect/>
          <a:stretch/>
        </p:blipFill>
        <p:spPr>
          <a:xfrm>
            <a:off x="6752756" y="2301518"/>
            <a:ext cx="647418" cy="647510"/>
          </a:xfrm>
          <a:prstGeom prst="rect">
            <a:avLst/>
          </a:prstGeom>
          <a:noFill/>
          <a:ln>
            <a:noFill/>
          </a:ln>
        </p:spPr>
      </p:pic>
      <p:pic>
        <p:nvPicPr>
          <p:cNvPr id="534" name="Google Shape;534;p68"/>
          <p:cNvPicPr preferRelativeResize="0"/>
          <p:nvPr/>
        </p:nvPicPr>
        <p:blipFill rotWithShape="1">
          <a:blip r:embed="rId6">
            <a:alphaModFix/>
          </a:blip>
          <a:srcRect/>
          <a:stretch/>
        </p:blipFill>
        <p:spPr>
          <a:xfrm>
            <a:off x="4802988" y="2301518"/>
            <a:ext cx="647418" cy="647510"/>
          </a:xfrm>
          <a:prstGeom prst="rect">
            <a:avLst/>
          </a:prstGeom>
          <a:noFill/>
          <a:ln>
            <a:noFill/>
          </a:ln>
        </p:spPr>
      </p:pic>
      <p:pic>
        <p:nvPicPr>
          <p:cNvPr id="535" name="Google Shape;535;p68"/>
          <p:cNvPicPr preferRelativeResize="0"/>
          <p:nvPr/>
        </p:nvPicPr>
        <p:blipFill rotWithShape="1">
          <a:blip r:embed="rId7">
            <a:alphaModFix/>
          </a:blip>
          <a:srcRect/>
          <a:stretch/>
        </p:blipFill>
        <p:spPr>
          <a:xfrm>
            <a:off x="1002611" y="2301518"/>
            <a:ext cx="647418" cy="647510"/>
          </a:xfrm>
          <a:prstGeom prst="rect">
            <a:avLst/>
          </a:prstGeom>
          <a:noFill/>
          <a:ln>
            <a:noFill/>
          </a:ln>
        </p:spPr>
      </p:pic>
    </p:spTree>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536"/>
        <p:cNvGrpSpPr/>
        <p:nvPr/>
      </p:nvGrpSpPr>
      <p:grpSpPr>
        <a:xfrm>
          <a:off x="0" y="0"/>
          <a:ext cx="0" cy="0"/>
          <a:chOff x="0" y="0"/>
          <a:chExt cx="0" cy="0"/>
        </a:xfrm>
      </p:grpSpPr>
      <p:sp>
        <p:nvSpPr>
          <p:cNvPr id="537" name="Google Shape;537;p69"/>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strike="noStrik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8" name="Google Shape;538;p69"/>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Tree>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Section title 1">
  <p:cSld name="Section title 1">
    <p:bg>
      <p:bgPr>
        <a:solidFill>
          <a:schemeClr val="lt1"/>
        </a:solidFill>
        <a:effectLst/>
      </p:bgPr>
    </p:bg>
    <p:spTree>
      <p:nvGrpSpPr>
        <p:cNvPr id="1" name="Shape 539"/>
        <p:cNvGrpSpPr/>
        <p:nvPr/>
      </p:nvGrpSpPr>
      <p:grpSpPr>
        <a:xfrm>
          <a:off x="0" y="0"/>
          <a:ext cx="0" cy="0"/>
          <a:chOff x="0" y="0"/>
          <a:chExt cx="0" cy="0"/>
        </a:xfrm>
      </p:grpSpPr>
      <p:sp>
        <p:nvSpPr>
          <p:cNvPr id="540" name="Google Shape;540;p70"/>
          <p:cNvSpPr txBox="1">
            <a:spLocks noGrp="1"/>
          </p:cNvSpPr>
          <p:nvPr>
            <p:ph type="title"/>
          </p:nvPr>
        </p:nvSpPr>
        <p:spPr>
          <a:xfrm>
            <a:off x="455994" y="941692"/>
            <a:ext cx="7454643" cy="355819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0000"/>
              </a:buClr>
              <a:buSzPts val="4705"/>
              <a:buFont typeface="Quattrocento Sans"/>
              <a:buNone/>
              <a:defRPr sz="470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dk2"/>
        </a:solidFill>
        <a:effectLst/>
      </p:bgPr>
    </p:bg>
    <p:spTree>
      <p:nvGrpSpPr>
        <p:cNvPr id="1" name="Shape 541"/>
        <p:cNvGrpSpPr/>
        <p:nvPr/>
      </p:nvGrpSpPr>
      <p:grpSpPr>
        <a:xfrm>
          <a:off x="0" y="0"/>
          <a:ext cx="0" cy="0"/>
          <a:chOff x="0" y="0"/>
          <a:chExt cx="0" cy="0"/>
        </a:xfrm>
      </p:grpSpPr>
      <p:sp>
        <p:nvSpPr>
          <p:cNvPr id="542" name="Google Shape;542;p71"/>
          <p:cNvSpPr txBox="1">
            <a:spLocks noGrp="1"/>
          </p:cNvSpPr>
          <p:nvPr>
            <p:ph type="title"/>
          </p:nvPr>
        </p:nvSpPr>
        <p:spPr>
          <a:xfrm>
            <a:off x="455994" y="941692"/>
            <a:ext cx="7454643" cy="355819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FFFFF"/>
              </a:buClr>
              <a:buSzPts val="4705"/>
              <a:buFont typeface="Quattrocento Sans"/>
              <a:buNone/>
              <a:defRPr sz="4705">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Section title 3">
  <p:cSld name="Section title 3">
    <p:bg>
      <p:bgPr>
        <a:solidFill>
          <a:srgbClr val="FFFFFF"/>
        </a:solidFill>
        <a:effectLst/>
      </p:bgPr>
    </p:bg>
    <p:spTree>
      <p:nvGrpSpPr>
        <p:cNvPr id="1" name="Shape 543"/>
        <p:cNvGrpSpPr/>
        <p:nvPr/>
      </p:nvGrpSpPr>
      <p:grpSpPr>
        <a:xfrm>
          <a:off x="0" y="0"/>
          <a:ext cx="0" cy="0"/>
          <a:chOff x="0" y="0"/>
          <a:chExt cx="0" cy="0"/>
        </a:xfrm>
      </p:grpSpPr>
      <p:pic>
        <p:nvPicPr>
          <p:cNvPr id="544" name="Google Shape;544;p72"/>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545" name="Google Shape;545;p72"/>
          <p:cNvSpPr txBox="1">
            <a:spLocks noGrp="1"/>
          </p:cNvSpPr>
          <p:nvPr>
            <p:ph type="title"/>
          </p:nvPr>
        </p:nvSpPr>
        <p:spPr>
          <a:xfrm>
            <a:off x="455994" y="941692"/>
            <a:ext cx="7454643" cy="355819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705"/>
              <a:buFont typeface="Quattrocento Sans"/>
              <a:buNone/>
              <a:defRPr sz="4705">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Photo layout 1">
  <p:cSld name="Photo layout 1">
    <p:spTree>
      <p:nvGrpSpPr>
        <p:cNvPr id="1" name="Shape 546"/>
        <p:cNvGrpSpPr/>
        <p:nvPr/>
      </p:nvGrpSpPr>
      <p:grpSpPr>
        <a:xfrm>
          <a:off x="0" y="0"/>
          <a:ext cx="0" cy="0"/>
          <a:chOff x="0" y="0"/>
          <a:chExt cx="0" cy="0"/>
        </a:xfrm>
      </p:grpSpPr>
      <p:pic>
        <p:nvPicPr>
          <p:cNvPr id="547" name="Google Shape;547;p73"/>
          <p:cNvPicPr preferRelativeResize="0"/>
          <p:nvPr/>
        </p:nvPicPr>
        <p:blipFill rotWithShape="1">
          <a:blip r:embed="rId2">
            <a:alphaModFix/>
          </a:blip>
          <a:srcRect/>
          <a:stretch/>
        </p:blipFill>
        <p:spPr>
          <a:xfrm>
            <a:off x="6229841" y="0"/>
            <a:ext cx="5973790" cy="6858000"/>
          </a:xfrm>
          <a:prstGeom prst="rect">
            <a:avLst/>
          </a:prstGeom>
          <a:noFill/>
          <a:ln>
            <a:noFill/>
          </a:ln>
        </p:spPr>
      </p:pic>
      <p:sp>
        <p:nvSpPr>
          <p:cNvPr id="548" name="Google Shape;548;p73"/>
          <p:cNvSpPr txBox="1">
            <a:spLocks noGrp="1"/>
          </p:cNvSpPr>
          <p:nvPr>
            <p:ph type="title"/>
          </p:nvPr>
        </p:nvSpPr>
        <p:spPr>
          <a:xfrm>
            <a:off x="455995" y="620428"/>
            <a:ext cx="554195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9" name="Google Shape;549;p73"/>
          <p:cNvSpPr txBox="1">
            <a:spLocks noGrp="1"/>
          </p:cNvSpPr>
          <p:nvPr>
            <p:ph type="body" idx="1"/>
          </p:nvPr>
        </p:nvSpPr>
        <p:spPr>
          <a:xfrm>
            <a:off x="455994" y="2363622"/>
            <a:ext cx="4822952" cy="49513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1176"/>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0" name="Google Shape;550;p73"/>
          <p:cNvSpPr txBox="1">
            <a:spLocks noGrp="1"/>
          </p:cNvSpPr>
          <p:nvPr>
            <p:ph type="body" idx="2"/>
          </p:nvPr>
        </p:nvSpPr>
        <p:spPr>
          <a:xfrm>
            <a:off x="455995" y="1922587"/>
            <a:ext cx="4822951" cy="287771"/>
          </a:xfrm>
          <a:prstGeom prst="rect">
            <a:avLst/>
          </a:prstGeom>
          <a:noFill/>
          <a:ln>
            <a:noFill/>
          </a:ln>
        </p:spPr>
        <p:txBody>
          <a:bodyPr spcFirstLastPara="1" wrap="square" lIns="0" tIns="0" rIns="0" bIns="0" anchor="t" anchorCtr="0">
            <a:spAutoFit/>
          </a:bodyPr>
          <a:lstStyle>
            <a:lvl1pPr marL="457200" lvl="0" indent="-228600" algn="l">
              <a:lnSpc>
                <a:spcPct val="119989"/>
              </a:lnSpc>
              <a:spcBef>
                <a:spcPts val="0"/>
              </a:spcBef>
              <a:spcAft>
                <a:spcPts val="0"/>
              </a:spcAft>
              <a:buClr>
                <a:srgbClr val="000000"/>
              </a:buClr>
              <a:buSzPts val="1765"/>
              <a:buNone/>
              <a:defRPr sz="1961">
                <a:solidFill>
                  <a:srgbClr val="000000"/>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rgbClr val="000000"/>
              </a:buClr>
              <a:buSzPts val="1765"/>
              <a:buNone/>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1" name="Google Shape;551;p73"/>
          <p:cNvSpPr>
            <a:spLocks noGrp="1"/>
          </p:cNvSpPr>
          <p:nvPr>
            <p:ph type="pic" idx="3"/>
          </p:nvPr>
        </p:nvSpPr>
        <p:spPr>
          <a:xfrm>
            <a:off x="6229842" y="3121485"/>
            <a:ext cx="5973053" cy="543185"/>
          </a:xfrm>
          <a:prstGeom prst="rect">
            <a:avLst/>
          </a:prstGeom>
          <a:noFill/>
          <a:ln>
            <a:noFill/>
          </a:ln>
        </p:spPr>
      </p:sp>
      <p:sp>
        <p:nvSpPr>
          <p:cNvPr id="552" name="Google Shape;552;p73"/>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
        <p:nvSpPr>
          <p:cNvPr id="553" name="Google Shape;553;p73"/>
          <p:cNvSpPr txBox="1">
            <a:spLocks noGrp="1"/>
          </p:cNvSpPr>
          <p:nvPr>
            <p:ph type="body" idx="4"/>
          </p:nvPr>
        </p:nvSpPr>
        <p:spPr>
          <a:xfrm>
            <a:off x="455995" y="2576675"/>
            <a:ext cx="4822951" cy="674672"/>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4" name="Google Shape;554;p73"/>
          <p:cNvSpPr txBox="1">
            <a:spLocks noGrp="1"/>
          </p:cNvSpPr>
          <p:nvPr>
            <p:ph type="body" idx="5"/>
          </p:nvPr>
        </p:nvSpPr>
        <p:spPr>
          <a:xfrm>
            <a:off x="455993" y="3428999"/>
            <a:ext cx="4822952" cy="495136"/>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1176"/>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5" name="Google Shape;555;p73"/>
          <p:cNvSpPr txBox="1">
            <a:spLocks noGrp="1"/>
          </p:cNvSpPr>
          <p:nvPr>
            <p:ph type="body" idx="6"/>
          </p:nvPr>
        </p:nvSpPr>
        <p:spPr>
          <a:xfrm>
            <a:off x="455994" y="3639464"/>
            <a:ext cx="4822951" cy="674672"/>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556"/>
        <p:cNvGrpSpPr/>
        <p:nvPr/>
      </p:nvGrpSpPr>
      <p:grpSpPr>
        <a:xfrm>
          <a:off x="0" y="0"/>
          <a:ext cx="0" cy="0"/>
          <a:chOff x="0" y="0"/>
          <a:chExt cx="0" cy="0"/>
        </a:xfrm>
      </p:grpSpPr>
      <p:sp>
        <p:nvSpPr>
          <p:cNvPr id="557" name="Google Shape;557;p74"/>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8" name="Google Shape;558;p74"/>
          <p:cNvSpPr txBox="1">
            <a:spLocks noGrp="1"/>
          </p:cNvSpPr>
          <p:nvPr>
            <p:ph type="body" idx="1"/>
          </p:nvPr>
        </p:nvSpPr>
        <p:spPr>
          <a:xfrm>
            <a:off x="455995" y="4927922"/>
            <a:ext cx="3618381" cy="216206"/>
          </a:xfrm>
          <a:prstGeom prst="rect">
            <a:avLst/>
          </a:prstGeom>
          <a:noFill/>
          <a:ln>
            <a:noFill/>
          </a:ln>
        </p:spPr>
        <p:txBody>
          <a:bodyPr spcFirstLastPara="1" wrap="square" lIns="0" tIns="0" rIns="0" bIns="0" anchor="t" anchorCtr="0">
            <a:spAutoFit/>
          </a:bodyPr>
          <a:lstStyle>
            <a:lvl1pPr marL="457200" marR="0" lvl="0" indent="-228600" algn="l">
              <a:lnSpc>
                <a:spcPct val="128644"/>
              </a:lnSpc>
              <a:spcBef>
                <a:spcPts val="882"/>
              </a:spcBef>
              <a:spcAft>
                <a:spcPts val="0"/>
              </a:spcAft>
              <a:buClr>
                <a:schemeClr val="dk2"/>
              </a:buClr>
              <a:buSzPts val="1235"/>
              <a:buFont typeface="Noto Sans Symbols"/>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9" name="Google Shape;559;p74"/>
          <p:cNvSpPr txBox="1">
            <a:spLocks noGrp="1"/>
          </p:cNvSpPr>
          <p:nvPr>
            <p:ph type="body" idx="2"/>
          </p:nvPr>
        </p:nvSpPr>
        <p:spPr>
          <a:xfrm>
            <a:off x="4300039" y="4927922"/>
            <a:ext cx="3618381" cy="216206"/>
          </a:xfrm>
          <a:prstGeom prst="rect">
            <a:avLst/>
          </a:prstGeom>
          <a:noFill/>
          <a:ln>
            <a:noFill/>
          </a:ln>
        </p:spPr>
        <p:txBody>
          <a:bodyPr spcFirstLastPara="1" wrap="square" lIns="0" tIns="0" rIns="0" bIns="0" anchor="t" anchorCtr="0">
            <a:spAutoFit/>
          </a:bodyPr>
          <a:lstStyle>
            <a:lvl1pPr marL="457200" marR="0" lvl="0" indent="-228600" algn="l">
              <a:lnSpc>
                <a:spcPct val="128644"/>
              </a:lnSpc>
              <a:spcBef>
                <a:spcPts val="882"/>
              </a:spcBef>
              <a:spcAft>
                <a:spcPts val="0"/>
              </a:spcAft>
              <a:buClr>
                <a:schemeClr val="dk2"/>
              </a:buClr>
              <a:buSzPts val="1235"/>
              <a:buFont typeface="Noto Sans Symbols"/>
              <a:buNone/>
              <a:defRPr sz="1372">
                <a:solidFill>
                  <a:schemeClr val="dk2"/>
                </a:solidFill>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0" name="Google Shape;560;p74"/>
          <p:cNvSpPr txBox="1">
            <a:spLocks noGrp="1"/>
          </p:cNvSpPr>
          <p:nvPr>
            <p:ph type="body" idx="3"/>
          </p:nvPr>
        </p:nvSpPr>
        <p:spPr>
          <a:xfrm>
            <a:off x="8144083" y="4927922"/>
            <a:ext cx="3618381" cy="216206"/>
          </a:xfrm>
          <a:prstGeom prst="rect">
            <a:avLst/>
          </a:prstGeom>
          <a:noFill/>
          <a:ln>
            <a:noFill/>
          </a:ln>
        </p:spPr>
        <p:txBody>
          <a:bodyPr spcFirstLastPara="1" wrap="square" lIns="0" tIns="0" rIns="0" bIns="0" anchor="t" anchorCtr="0">
            <a:spAutoFit/>
          </a:bodyPr>
          <a:lstStyle>
            <a:lvl1pPr marL="457200" marR="0" lvl="0" indent="-228600" algn="l">
              <a:lnSpc>
                <a:spcPct val="128644"/>
              </a:lnSpc>
              <a:spcBef>
                <a:spcPts val="882"/>
              </a:spcBef>
              <a:spcAft>
                <a:spcPts val="0"/>
              </a:spcAft>
              <a:buClr>
                <a:schemeClr val="dk2"/>
              </a:buClr>
              <a:buSzPts val="1235"/>
              <a:buFont typeface="Noto Sans Symbols"/>
              <a:buNone/>
              <a:defRPr sz="1372">
                <a:solidFill>
                  <a:schemeClr val="dk2"/>
                </a:solidFill>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61" name="Google Shape;561;p74"/>
          <p:cNvPicPr preferRelativeResize="0"/>
          <p:nvPr/>
        </p:nvPicPr>
        <p:blipFill rotWithShape="1">
          <a:blip r:embed="rId2">
            <a:alphaModFix/>
          </a:blip>
          <a:srcRect r="-1"/>
          <a:stretch/>
        </p:blipFill>
        <p:spPr>
          <a:xfrm>
            <a:off x="8150360" y="2152783"/>
            <a:ext cx="3623053" cy="2589915"/>
          </a:xfrm>
          <a:prstGeom prst="rect">
            <a:avLst/>
          </a:prstGeom>
          <a:noFill/>
          <a:ln>
            <a:noFill/>
          </a:ln>
        </p:spPr>
      </p:pic>
      <p:pic>
        <p:nvPicPr>
          <p:cNvPr id="562" name="Google Shape;562;p74"/>
          <p:cNvPicPr preferRelativeResize="0"/>
          <p:nvPr/>
        </p:nvPicPr>
        <p:blipFill rotWithShape="1">
          <a:blip r:embed="rId3">
            <a:alphaModFix/>
          </a:blip>
          <a:srcRect/>
          <a:stretch/>
        </p:blipFill>
        <p:spPr>
          <a:xfrm>
            <a:off x="425647" y="2152783"/>
            <a:ext cx="3648727" cy="2589915"/>
          </a:xfrm>
          <a:prstGeom prst="rect">
            <a:avLst/>
          </a:prstGeom>
          <a:noFill/>
          <a:ln>
            <a:noFill/>
          </a:ln>
        </p:spPr>
      </p:pic>
      <p:pic>
        <p:nvPicPr>
          <p:cNvPr id="563" name="Google Shape;563;p74"/>
          <p:cNvPicPr preferRelativeResize="0"/>
          <p:nvPr/>
        </p:nvPicPr>
        <p:blipFill rotWithShape="1">
          <a:blip r:embed="rId4">
            <a:alphaModFix/>
          </a:blip>
          <a:srcRect/>
          <a:stretch/>
        </p:blipFill>
        <p:spPr>
          <a:xfrm>
            <a:off x="4295368" y="2152781"/>
            <a:ext cx="3623052" cy="2589916"/>
          </a:xfrm>
          <a:prstGeom prst="rect">
            <a:avLst/>
          </a:prstGeom>
          <a:noFill/>
          <a:ln>
            <a:noFill/>
          </a:ln>
        </p:spPr>
      </p:pic>
      <p:sp>
        <p:nvSpPr>
          <p:cNvPr id="564" name="Google Shape;564;p74"/>
          <p:cNvSpPr>
            <a:spLocks noGrp="1"/>
          </p:cNvSpPr>
          <p:nvPr>
            <p:ph type="pic" idx="4"/>
          </p:nvPr>
        </p:nvSpPr>
        <p:spPr>
          <a:xfrm>
            <a:off x="426424" y="3193694"/>
            <a:ext cx="3647951" cy="543185"/>
          </a:xfrm>
          <a:prstGeom prst="rect">
            <a:avLst/>
          </a:prstGeom>
          <a:noFill/>
          <a:ln>
            <a:noFill/>
          </a:ln>
        </p:spPr>
      </p:sp>
      <p:sp>
        <p:nvSpPr>
          <p:cNvPr id="565" name="Google Shape;565;p74"/>
          <p:cNvSpPr>
            <a:spLocks noGrp="1"/>
          </p:cNvSpPr>
          <p:nvPr>
            <p:ph type="pic" idx="5"/>
          </p:nvPr>
        </p:nvSpPr>
        <p:spPr>
          <a:xfrm>
            <a:off x="4300039" y="3186832"/>
            <a:ext cx="3618381" cy="543185"/>
          </a:xfrm>
          <a:prstGeom prst="rect">
            <a:avLst/>
          </a:prstGeom>
          <a:noFill/>
          <a:ln>
            <a:noFill/>
          </a:ln>
        </p:spPr>
      </p:sp>
      <p:sp>
        <p:nvSpPr>
          <p:cNvPr id="566" name="Google Shape;566;p74"/>
          <p:cNvSpPr>
            <a:spLocks noGrp="1"/>
          </p:cNvSpPr>
          <p:nvPr>
            <p:ph type="pic" idx="6"/>
          </p:nvPr>
        </p:nvSpPr>
        <p:spPr>
          <a:xfrm>
            <a:off x="8150308" y="3186832"/>
            <a:ext cx="3612156" cy="543185"/>
          </a:xfrm>
          <a:prstGeom prst="rect">
            <a:avLst/>
          </a:prstGeom>
          <a:noFill/>
          <a:ln>
            <a:noFill/>
          </a:ln>
        </p:spPr>
      </p:sp>
      <p:sp>
        <p:nvSpPr>
          <p:cNvPr id="567" name="Google Shape;567;p74"/>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
        <p:nvSpPr>
          <p:cNvPr id="568" name="Google Shape;568;p74"/>
          <p:cNvSpPr txBox="1">
            <a:spLocks noGrp="1"/>
          </p:cNvSpPr>
          <p:nvPr>
            <p:ph type="body" idx="7"/>
          </p:nvPr>
        </p:nvSpPr>
        <p:spPr>
          <a:xfrm>
            <a:off x="454169" y="5158174"/>
            <a:ext cx="3618381" cy="905504"/>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9" name="Google Shape;569;p74"/>
          <p:cNvSpPr txBox="1">
            <a:spLocks noGrp="1"/>
          </p:cNvSpPr>
          <p:nvPr>
            <p:ph type="body" idx="8"/>
          </p:nvPr>
        </p:nvSpPr>
        <p:spPr>
          <a:xfrm>
            <a:off x="4302175" y="5158174"/>
            <a:ext cx="3616245" cy="905504"/>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0" name="Google Shape;570;p74"/>
          <p:cNvSpPr txBox="1">
            <a:spLocks noGrp="1"/>
          </p:cNvSpPr>
          <p:nvPr>
            <p:ph type="body" idx="9"/>
          </p:nvPr>
        </p:nvSpPr>
        <p:spPr>
          <a:xfrm>
            <a:off x="8150308" y="5158174"/>
            <a:ext cx="3618381" cy="905504"/>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Device layout 1">
  <p:cSld name="Device layout 1">
    <p:spTree>
      <p:nvGrpSpPr>
        <p:cNvPr id="1" name="Shape 571"/>
        <p:cNvGrpSpPr/>
        <p:nvPr/>
      </p:nvGrpSpPr>
      <p:grpSpPr>
        <a:xfrm>
          <a:off x="0" y="0"/>
          <a:ext cx="0" cy="0"/>
          <a:chOff x="0" y="0"/>
          <a:chExt cx="0" cy="0"/>
        </a:xfrm>
      </p:grpSpPr>
      <p:pic>
        <p:nvPicPr>
          <p:cNvPr id="572" name="Google Shape;572;p75"/>
          <p:cNvPicPr preferRelativeResize="0"/>
          <p:nvPr/>
        </p:nvPicPr>
        <p:blipFill rotWithShape="1">
          <a:blip r:embed="rId2">
            <a:alphaModFix/>
          </a:blip>
          <a:srcRect/>
          <a:stretch/>
        </p:blipFill>
        <p:spPr>
          <a:xfrm>
            <a:off x="4444774" y="418150"/>
            <a:ext cx="7747227" cy="6439851"/>
          </a:xfrm>
          <a:prstGeom prst="rect">
            <a:avLst/>
          </a:prstGeom>
          <a:noFill/>
          <a:ln>
            <a:noFill/>
          </a:ln>
        </p:spPr>
      </p:pic>
      <p:sp>
        <p:nvSpPr>
          <p:cNvPr id="573" name="Google Shape;573;p75"/>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4" name="Google Shape;574;p75"/>
          <p:cNvSpPr txBox="1">
            <a:spLocks noGrp="1"/>
          </p:cNvSpPr>
          <p:nvPr>
            <p:ph type="body" idx="1"/>
          </p:nvPr>
        </p:nvSpPr>
        <p:spPr>
          <a:xfrm>
            <a:off x="455995" y="1922802"/>
            <a:ext cx="4758211" cy="603538"/>
          </a:xfrm>
          <a:prstGeom prst="rect">
            <a:avLst/>
          </a:prstGeom>
          <a:noFill/>
          <a:ln>
            <a:noFill/>
          </a:ln>
        </p:spPr>
        <p:txBody>
          <a:bodyPr spcFirstLastPara="1" wrap="square" lIns="0" tIns="0" rIns="0" bIns="0" anchor="t" anchorCtr="0">
            <a:spAutoFit/>
          </a:bodyPr>
          <a:lstStyle>
            <a:lvl1pPr marL="457200" lvl="0" indent="-228600" algn="l">
              <a:lnSpc>
                <a:spcPct val="119989"/>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rgbClr val="000000"/>
              </a:buClr>
              <a:buSzPts val="1765"/>
              <a:buNone/>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5" name="Google Shape;575;p75"/>
          <p:cNvSpPr txBox="1">
            <a:spLocks noGrp="1"/>
          </p:cNvSpPr>
          <p:nvPr>
            <p:ph type="body" idx="2"/>
          </p:nvPr>
        </p:nvSpPr>
        <p:spPr>
          <a:xfrm>
            <a:off x="455995" y="2707597"/>
            <a:ext cx="4758210" cy="2521331"/>
          </a:xfrm>
          <a:prstGeom prst="rect">
            <a:avLst/>
          </a:prstGeom>
          <a:noFill/>
          <a:ln>
            <a:noFill/>
          </a:ln>
        </p:spPr>
        <p:txBody>
          <a:bodyPr spcFirstLastPara="1" wrap="square" lIns="0" tIns="0" rIns="0" bIns="0" anchor="t" anchorCtr="0">
            <a:spAutoFit/>
          </a:bodyPr>
          <a:lstStyle>
            <a:lvl1pPr marL="457200" lvl="0" indent="-307009" algn="l">
              <a:lnSpc>
                <a:spcPct val="128644"/>
              </a:lnSpc>
              <a:spcBef>
                <a:spcPts val="0"/>
              </a:spcBef>
              <a:spcAft>
                <a:spcPts val="0"/>
              </a:spcAft>
              <a:buClr>
                <a:srgbClr val="000000"/>
              </a:buClr>
              <a:buSzPts val="1235"/>
              <a:buFont typeface="Arial"/>
              <a:buChar char="•"/>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6" name="Google Shape;576;p75"/>
          <p:cNvSpPr>
            <a:spLocks noGrp="1"/>
          </p:cNvSpPr>
          <p:nvPr>
            <p:ph type="pic" idx="3"/>
          </p:nvPr>
        </p:nvSpPr>
        <p:spPr>
          <a:xfrm>
            <a:off x="6357959" y="3422793"/>
            <a:ext cx="5834041" cy="543185"/>
          </a:xfrm>
          <a:prstGeom prst="rect">
            <a:avLst/>
          </a:prstGeom>
          <a:noFill/>
          <a:ln>
            <a:noFill/>
          </a:ln>
        </p:spPr>
      </p:sp>
      <p:sp>
        <p:nvSpPr>
          <p:cNvPr id="577" name="Google Shape;577;p75"/>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Device layout 2">
  <p:cSld name="Device layout 2">
    <p:spTree>
      <p:nvGrpSpPr>
        <p:cNvPr id="1" name="Shape 578"/>
        <p:cNvGrpSpPr/>
        <p:nvPr/>
      </p:nvGrpSpPr>
      <p:grpSpPr>
        <a:xfrm>
          <a:off x="0" y="0"/>
          <a:ext cx="0" cy="0"/>
          <a:chOff x="0" y="0"/>
          <a:chExt cx="0" cy="0"/>
        </a:xfrm>
      </p:grpSpPr>
      <p:pic>
        <p:nvPicPr>
          <p:cNvPr id="579" name="Google Shape;579;p76"/>
          <p:cNvPicPr preferRelativeResize="0"/>
          <p:nvPr/>
        </p:nvPicPr>
        <p:blipFill rotWithShape="1">
          <a:blip r:embed="rId2">
            <a:alphaModFix/>
          </a:blip>
          <a:srcRect/>
          <a:stretch/>
        </p:blipFill>
        <p:spPr>
          <a:xfrm>
            <a:off x="4444774" y="418150"/>
            <a:ext cx="7747227" cy="6439851"/>
          </a:xfrm>
          <a:prstGeom prst="rect">
            <a:avLst/>
          </a:prstGeom>
          <a:noFill/>
          <a:ln>
            <a:noFill/>
          </a:ln>
        </p:spPr>
      </p:pic>
      <p:sp>
        <p:nvSpPr>
          <p:cNvPr id="580" name="Google Shape;580;p76"/>
          <p:cNvSpPr>
            <a:spLocks noGrp="1"/>
          </p:cNvSpPr>
          <p:nvPr>
            <p:ph type="pic" idx="2"/>
          </p:nvPr>
        </p:nvSpPr>
        <p:spPr>
          <a:xfrm>
            <a:off x="6357959" y="3422793"/>
            <a:ext cx="5834041" cy="543185"/>
          </a:xfrm>
          <a:prstGeom prst="rect">
            <a:avLst/>
          </a:prstGeom>
          <a:noFill/>
          <a:ln>
            <a:noFill/>
          </a:ln>
        </p:spPr>
      </p:sp>
      <p:sp>
        <p:nvSpPr>
          <p:cNvPr id="581" name="Google Shape;581;p76"/>
          <p:cNvSpPr txBox="1">
            <a:spLocks noGrp="1"/>
          </p:cNvSpPr>
          <p:nvPr>
            <p:ph type="body" idx="1"/>
          </p:nvPr>
        </p:nvSpPr>
        <p:spPr>
          <a:xfrm>
            <a:off x="457672" y="2000739"/>
            <a:ext cx="1693247" cy="442532"/>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882"/>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2" name="Google Shape;582;p76"/>
          <p:cNvSpPr txBox="1">
            <a:spLocks noGrp="1"/>
          </p:cNvSpPr>
          <p:nvPr>
            <p:ph type="body" idx="3"/>
          </p:nvPr>
        </p:nvSpPr>
        <p:spPr>
          <a:xfrm>
            <a:off x="2385798" y="2000739"/>
            <a:ext cx="1693247" cy="442532"/>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882"/>
              </a:spcBef>
              <a:spcAft>
                <a:spcPts val="0"/>
              </a:spcAft>
              <a:buClr>
                <a:schemeClr val="dk2"/>
              </a:buClr>
              <a:buSzPts val="1235"/>
              <a:buNone/>
              <a:defRPr sz="1372" b="0">
                <a:solidFill>
                  <a:schemeClr val="dk2"/>
                </a:solidFill>
                <a:latin typeface="Quattrocento Sans"/>
                <a:ea typeface="Quattrocento Sans"/>
                <a:cs typeface="Quattrocento Sans"/>
                <a:sym typeface="Quattrocento Sans"/>
              </a:defRPr>
            </a:lvl1pPr>
            <a:lvl2pPr marL="914400" marR="0" lvl="1" indent="-228600" algn="l">
              <a:lnSpc>
                <a:spcPct val="128644"/>
              </a:lnSpc>
              <a:spcBef>
                <a:spcPts val="441"/>
              </a:spcBef>
              <a:spcAft>
                <a:spcPts val="0"/>
              </a:spcAft>
              <a:buClr>
                <a:srgbClr val="000000"/>
              </a:buClr>
              <a:buSzPts val="1235"/>
              <a:buFont typeface="Arial"/>
              <a:buNone/>
              <a:defRPr sz="1372">
                <a:solidFill>
                  <a:srgbClr val="000000"/>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3" name="Google Shape;583;p76"/>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4" name="Google Shape;584;p76"/>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
        <p:nvSpPr>
          <p:cNvPr id="585" name="Google Shape;585;p76"/>
          <p:cNvSpPr txBox="1">
            <a:spLocks noGrp="1"/>
          </p:cNvSpPr>
          <p:nvPr>
            <p:ph type="body" idx="4"/>
          </p:nvPr>
        </p:nvSpPr>
        <p:spPr>
          <a:xfrm>
            <a:off x="454170" y="2452758"/>
            <a:ext cx="1693247" cy="2290499"/>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6" name="Google Shape;586;p76"/>
          <p:cNvSpPr txBox="1">
            <a:spLocks noGrp="1"/>
          </p:cNvSpPr>
          <p:nvPr>
            <p:ph type="body" idx="5"/>
          </p:nvPr>
        </p:nvSpPr>
        <p:spPr>
          <a:xfrm>
            <a:off x="2385530" y="2452758"/>
            <a:ext cx="1693247" cy="2290499"/>
          </a:xfrm>
          <a:prstGeom prst="rect">
            <a:avLst/>
          </a:prstGeom>
          <a:noFill/>
          <a:ln>
            <a:noFill/>
          </a:ln>
        </p:spPr>
        <p:txBody>
          <a:bodyPr spcFirstLastPara="1" wrap="square" lIns="0" tIns="0" rIns="0" bIns="0" anchor="t" anchorCtr="0">
            <a:spAutoFit/>
          </a:bodyPr>
          <a:lstStyle>
            <a:lvl1pPr marL="457200" lvl="0" indent="-228600" algn="l">
              <a:lnSpc>
                <a:spcPct val="128644"/>
              </a:lnSpc>
              <a:spcBef>
                <a:spcPts val="0"/>
              </a:spcBef>
              <a:spcAft>
                <a:spcPts val="0"/>
              </a:spcAft>
              <a:buClr>
                <a:srgbClr val="000000"/>
              </a:buClr>
              <a:buSzPts val="1235"/>
              <a:buFont typeface="Arial"/>
              <a:buNone/>
              <a:defRPr sz="1372" b="0" i="0">
                <a:solidFill>
                  <a:srgbClr val="000000"/>
                </a:solidFill>
                <a:latin typeface="Quattrocento Sans"/>
                <a:ea typeface="Quattrocento Sans"/>
                <a:cs typeface="Quattrocento Sans"/>
                <a:sym typeface="Quattrocento Sans"/>
              </a:defRPr>
            </a:lvl1pPr>
            <a:lvl2pPr marL="914400" lvl="1" indent="-228600" algn="l">
              <a:lnSpc>
                <a:spcPct val="128644"/>
              </a:lnSpc>
              <a:spcBef>
                <a:spcPts val="0"/>
              </a:spcBef>
              <a:spcAft>
                <a:spcPts val="0"/>
              </a:spcAft>
              <a:buClr>
                <a:schemeClr val="dk1"/>
              </a:buClr>
              <a:buSzPts val="1235"/>
              <a:buNone/>
              <a:defRPr sz="1372">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Device layout 3">
  <p:cSld name="Device layout 3">
    <p:spTree>
      <p:nvGrpSpPr>
        <p:cNvPr id="1" name="Shape 587"/>
        <p:cNvGrpSpPr/>
        <p:nvPr/>
      </p:nvGrpSpPr>
      <p:grpSpPr>
        <a:xfrm>
          <a:off x="0" y="0"/>
          <a:ext cx="0" cy="0"/>
          <a:chOff x="0" y="0"/>
          <a:chExt cx="0" cy="0"/>
        </a:xfrm>
      </p:grpSpPr>
      <p:pic>
        <p:nvPicPr>
          <p:cNvPr id="588" name="Google Shape;588;p77"/>
          <p:cNvPicPr preferRelativeResize="0"/>
          <p:nvPr/>
        </p:nvPicPr>
        <p:blipFill rotWithShape="1">
          <a:blip r:embed="rId2">
            <a:alphaModFix/>
          </a:blip>
          <a:srcRect/>
          <a:stretch/>
        </p:blipFill>
        <p:spPr>
          <a:xfrm>
            <a:off x="384249" y="486947"/>
            <a:ext cx="10869930" cy="6371053"/>
          </a:xfrm>
          <a:prstGeom prst="rect">
            <a:avLst/>
          </a:prstGeom>
          <a:noFill/>
          <a:ln>
            <a:noFill/>
          </a:ln>
        </p:spPr>
      </p:pic>
      <p:sp>
        <p:nvSpPr>
          <p:cNvPr id="589" name="Google Shape;589;p77"/>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0" name="Google Shape;590;p77"/>
          <p:cNvSpPr>
            <a:spLocks noGrp="1"/>
          </p:cNvSpPr>
          <p:nvPr>
            <p:ph type="pic" idx="2"/>
          </p:nvPr>
        </p:nvSpPr>
        <p:spPr>
          <a:xfrm>
            <a:off x="2293976" y="3490037"/>
            <a:ext cx="7678751" cy="543185"/>
          </a:xfrm>
          <a:prstGeom prst="rect">
            <a:avLst/>
          </a:prstGeom>
          <a:noFill/>
          <a:ln>
            <a:noFill/>
          </a:ln>
        </p:spPr>
      </p:sp>
      <p:sp>
        <p:nvSpPr>
          <p:cNvPr id="591" name="Google Shape;591;p77"/>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Tree>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hart layout">
  <p:cSld name="Chart layout">
    <p:spTree>
      <p:nvGrpSpPr>
        <p:cNvPr id="1" name="Shape 592"/>
        <p:cNvGrpSpPr/>
        <p:nvPr/>
      </p:nvGrpSpPr>
      <p:grpSpPr>
        <a:xfrm>
          <a:off x="0" y="0"/>
          <a:ext cx="0" cy="0"/>
          <a:chOff x="0" y="0"/>
          <a:chExt cx="0" cy="0"/>
        </a:xfrm>
      </p:grpSpPr>
      <p:sp>
        <p:nvSpPr>
          <p:cNvPr id="593" name="Google Shape;593;p78"/>
          <p:cNvSpPr>
            <a:spLocks noGrp="1"/>
          </p:cNvSpPr>
          <p:nvPr>
            <p:ph type="chart" idx="2"/>
          </p:nvPr>
        </p:nvSpPr>
        <p:spPr>
          <a:xfrm>
            <a:off x="455996" y="1950780"/>
            <a:ext cx="3618377" cy="353484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rgbClr val="000000"/>
              </a:buClr>
              <a:buSzPts val="2118"/>
              <a:buFont typeface="Noto Sans Symbols"/>
              <a:buNone/>
              <a:defRPr sz="2353"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235"/>
              <a:buFont typeface="Noto Sans Symbols"/>
              <a:buNone/>
              <a:defRPr sz="1372"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235"/>
              <a:buFont typeface="Noto Sans Symbols"/>
              <a:buNone/>
              <a:defRPr sz="1372"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882"/>
              <a:buFont typeface="Noto Sans Symbols"/>
              <a:buNone/>
              <a:defRPr sz="980" b="1"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None/>
              <a:defRPr sz="1961"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980"/>
              <a:buFont typeface="Arial"/>
              <a:buNone/>
              <a:defRPr sz="980" b="0" i="0" u="none" strike="noStrike" cap="none">
                <a:solidFill>
                  <a:srgbClr val="000000"/>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594" name="Google Shape;594;p78"/>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5" name="Google Shape;595;p78"/>
          <p:cNvSpPr txBox="1">
            <a:spLocks noGrp="1"/>
          </p:cNvSpPr>
          <p:nvPr>
            <p:ph type="body" idx="1"/>
          </p:nvPr>
        </p:nvSpPr>
        <p:spPr>
          <a:xfrm>
            <a:off x="455992" y="5857162"/>
            <a:ext cx="3618381" cy="3017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882"/>
              </a:spcBef>
              <a:spcAft>
                <a:spcPts val="0"/>
              </a:spcAft>
              <a:buClr>
                <a:srgbClr val="000000"/>
              </a:buClr>
              <a:buSzPts val="882"/>
              <a:buFont typeface="Arial"/>
              <a:buNone/>
              <a:defRPr sz="980" b="0" i="0">
                <a:solidFill>
                  <a:srgbClr val="000000"/>
                </a:solidFill>
                <a:latin typeface="Quattrocento Sans"/>
                <a:ea typeface="Quattrocento Sans"/>
                <a:cs typeface="Quattrocento Sans"/>
                <a:sym typeface="Quattrocento Sans"/>
              </a:defRPr>
            </a:lvl1pPr>
            <a:lvl2pPr marL="914400" marR="0" lvl="1" indent="-228600" algn="l">
              <a:lnSpc>
                <a:spcPct val="120000"/>
              </a:lnSpc>
              <a:spcBef>
                <a:spcPts val="441"/>
              </a:spcBef>
              <a:spcAft>
                <a:spcPts val="0"/>
              </a:spcAft>
              <a:buClr>
                <a:schemeClr val="dk1"/>
              </a:buClr>
              <a:buSzPts val="882"/>
              <a:buFont typeface="Arial"/>
              <a:buNone/>
              <a:defRPr sz="980">
                <a:solidFill>
                  <a:schemeClr val="dk1"/>
                </a:solidFill>
              </a:defRPr>
            </a:lvl2pPr>
            <a:lvl3pPr marL="1371600" lvl="2" indent="-228600" algn="l">
              <a:lnSpc>
                <a:spcPct val="100000"/>
              </a:lnSpc>
              <a:spcBef>
                <a:spcPts val="0"/>
              </a:spcBef>
              <a:spcAft>
                <a:spcPts val="0"/>
              </a:spcAft>
              <a:buClr>
                <a:schemeClr val="dk2"/>
              </a:buClr>
              <a:buSzPts val="1235"/>
              <a:buNone/>
              <a:defRPr/>
            </a:lvl3pPr>
            <a:lvl4pPr marL="1828800" lvl="3" indent="-228600" algn="l">
              <a:lnSpc>
                <a:spcPct val="100000"/>
              </a:lnSpc>
              <a:spcBef>
                <a:spcPts val="0"/>
              </a:spcBef>
              <a:spcAft>
                <a:spcPts val="0"/>
              </a:spcAft>
              <a:buClr>
                <a:srgbClr val="000000"/>
              </a:buClr>
              <a:buSzPts val="1235"/>
              <a:buNone/>
              <a:defRPr/>
            </a:lvl4pPr>
            <a:lvl5pPr marL="2286000" lvl="4" indent="-228600" algn="l">
              <a:lnSpc>
                <a:spcPct val="100000"/>
              </a:lnSpc>
              <a:spcBef>
                <a:spcPts val="0"/>
              </a:spcBef>
              <a:spcAft>
                <a:spcPts val="0"/>
              </a:spcAft>
              <a:buClr>
                <a:srgbClr val="000000"/>
              </a:buClr>
              <a:buSzPts val="882"/>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6" name="Google Shape;596;p78"/>
          <p:cNvSpPr txBox="1">
            <a:spLocks noGrp="1"/>
          </p:cNvSpPr>
          <p:nvPr>
            <p:ph type="body" idx="3"/>
          </p:nvPr>
        </p:nvSpPr>
        <p:spPr>
          <a:xfrm>
            <a:off x="4303152" y="5857162"/>
            <a:ext cx="3607487" cy="30177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000000"/>
              </a:buClr>
              <a:buSzPts val="882"/>
              <a:buNone/>
              <a:defRPr sz="980" b="0" i="0">
                <a:solidFill>
                  <a:srgbClr val="000000"/>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7" name="Google Shape;597;p78"/>
          <p:cNvSpPr>
            <a:spLocks noGrp="1"/>
          </p:cNvSpPr>
          <p:nvPr>
            <p:ph type="chart" idx="4"/>
          </p:nvPr>
        </p:nvSpPr>
        <p:spPr>
          <a:xfrm>
            <a:off x="4303152" y="1950780"/>
            <a:ext cx="3607487" cy="353484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rgbClr val="000000"/>
              </a:buClr>
              <a:buSzPts val="2118"/>
              <a:buFont typeface="Noto Sans Symbols"/>
              <a:buNone/>
              <a:defRPr sz="2353"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235"/>
              <a:buFont typeface="Noto Sans Symbols"/>
              <a:buNone/>
              <a:defRPr sz="1372"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235"/>
              <a:buFont typeface="Noto Sans Symbols"/>
              <a:buNone/>
              <a:defRPr sz="1372"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882"/>
              <a:buFont typeface="Noto Sans Symbols"/>
              <a:buNone/>
              <a:defRPr sz="980" b="1"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None/>
              <a:defRPr sz="1961"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980"/>
              <a:buFont typeface="Arial"/>
              <a:buNone/>
              <a:defRPr sz="980" b="0" i="0" u="none" strike="noStrike" cap="none">
                <a:solidFill>
                  <a:srgbClr val="000000"/>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598" name="Google Shape;598;p78"/>
          <p:cNvSpPr>
            <a:spLocks noGrp="1"/>
          </p:cNvSpPr>
          <p:nvPr>
            <p:ph type="chart" idx="5"/>
          </p:nvPr>
        </p:nvSpPr>
        <p:spPr>
          <a:xfrm>
            <a:off x="8139412" y="1950780"/>
            <a:ext cx="3623051" cy="353484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rgbClr val="000000"/>
              </a:buClr>
              <a:buSzPts val="2118"/>
              <a:buFont typeface="Noto Sans Symbols"/>
              <a:buNone/>
              <a:defRPr sz="2353" b="0" i="0" u="none" strike="noStrike" cap="none">
                <a:solidFill>
                  <a:srgbClr val="000000"/>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235"/>
              <a:buFont typeface="Noto Sans Symbols"/>
              <a:buNone/>
              <a:defRPr sz="1372"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235"/>
              <a:buFont typeface="Noto Sans Symbols"/>
              <a:buNone/>
              <a:defRPr sz="1372" b="0" i="0" u="none" strike="noStrike" cap="none">
                <a:solidFill>
                  <a:srgbClr val="000000"/>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882"/>
              <a:buFont typeface="Noto Sans Symbols"/>
              <a:buNone/>
              <a:defRPr sz="980" b="1" i="0" u="none" strike="noStrike" cap="none">
                <a:solidFill>
                  <a:srgbClr val="000000"/>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None/>
              <a:defRPr sz="1961"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980"/>
              <a:buFont typeface="Arial"/>
              <a:buNone/>
              <a:defRPr sz="980" b="0" i="0" u="none" strike="noStrike" cap="none">
                <a:solidFill>
                  <a:srgbClr val="000000"/>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599" name="Google Shape;599;p78"/>
          <p:cNvSpPr txBox="1">
            <a:spLocks noGrp="1"/>
          </p:cNvSpPr>
          <p:nvPr>
            <p:ph type="body" idx="6"/>
          </p:nvPr>
        </p:nvSpPr>
        <p:spPr>
          <a:xfrm>
            <a:off x="455991" y="5670381"/>
            <a:ext cx="3629278" cy="241415"/>
          </a:xfrm>
          <a:prstGeom prst="rect">
            <a:avLst/>
          </a:prstGeom>
          <a:noFill/>
          <a:ln>
            <a:noFill/>
          </a:ln>
        </p:spPr>
        <p:txBody>
          <a:bodyPr spcFirstLastPara="1" wrap="square" lIns="0" tIns="0" rIns="146300" bIns="91425" anchor="t" anchorCtr="0">
            <a:spAutoFit/>
          </a:bodyPr>
          <a:lstStyle>
            <a:lvl1pPr marL="457200" lvl="0" indent="-228600" algn="l">
              <a:lnSpc>
                <a:spcPct val="100000"/>
              </a:lnSpc>
              <a:spcBef>
                <a:spcPts val="0"/>
              </a:spcBef>
              <a:spcAft>
                <a:spcPts val="0"/>
              </a:spcAft>
              <a:buClr>
                <a:srgbClr val="000000"/>
              </a:buClr>
              <a:buSzPts val="882"/>
              <a:buNone/>
              <a:defRPr sz="980" b="1">
                <a:solidFill>
                  <a:srgbClr val="000000"/>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0" name="Google Shape;600;p78"/>
          <p:cNvSpPr txBox="1">
            <a:spLocks noGrp="1"/>
          </p:cNvSpPr>
          <p:nvPr>
            <p:ph type="body" idx="7"/>
          </p:nvPr>
        </p:nvSpPr>
        <p:spPr>
          <a:xfrm>
            <a:off x="4314044" y="5670381"/>
            <a:ext cx="3629278" cy="241415"/>
          </a:xfrm>
          <a:prstGeom prst="rect">
            <a:avLst/>
          </a:prstGeom>
          <a:noFill/>
          <a:ln>
            <a:noFill/>
          </a:ln>
        </p:spPr>
        <p:txBody>
          <a:bodyPr spcFirstLastPara="1" wrap="square" lIns="0" tIns="0" rIns="146300" bIns="91425" anchor="t" anchorCtr="0">
            <a:spAutoFit/>
          </a:bodyPr>
          <a:lstStyle>
            <a:lvl1pPr marL="457200" lvl="0" indent="-228600" algn="l">
              <a:lnSpc>
                <a:spcPct val="100000"/>
              </a:lnSpc>
              <a:spcBef>
                <a:spcPts val="0"/>
              </a:spcBef>
              <a:spcAft>
                <a:spcPts val="0"/>
              </a:spcAft>
              <a:buClr>
                <a:srgbClr val="000000"/>
              </a:buClr>
              <a:buSzPts val="882"/>
              <a:buNone/>
              <a:defRPr sz="980" b="1">
                <a:solidFill>
                  <a:srgbClr val="000000"/>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1" name="Google Shape;601;p78"/>
          <p:cNvSpPr txBox="1">
            <a:spLocks noGrp="1"/>
          </p:cNvSpPr>
          <p:nvPr>
            <p:ph type="body" idx="8"/>
          </p:nvPr>
        </p:nvSpPr>
        <p:spPr>
          <a:xfrm>
            <a:off x="8139413" y="5670381"/>
            <a:ext cx="3629278" cy="241415"/>
          </a:xfrm>
          <a:prstGeom prst="rect">
            <a:avLst/>
          </a:prstGeom>
          <a:noFill/>
          <a:ln>
            <a:noFill/>
          </a:ln>
        </p:spPr>
        <p:txBody>
          <a:bodyPr spcFirstLastPara="1" wrap="square" lIns="0" tIns="0" rIns="146300" bIns="91425" anchor="t" anchorCtr="0">
            <a:spAutoFit/>
          </a:bodyPr>
          <a:lstStyle>
            <a:lvl1pPr marL="457200" lvl="0" indent="-228600" algn="l">
              <a:lnSpc>
                <a:spcPct val="100000"/>
              </a:lnSpc>
              <a:spcBef>
                <a:spcPts val="0"/>
              </a:spcBef>
              <a:spcAft>
                <a:spcPts val="0"/>
              </a:spcAft>
              <a:buClr>
                <a:srgbClr val="000000"/>
              </a:buClr>
              <a:buSzPts val="882"/>
              <a:buNone/>
              <a:defRPr sz="980" b="1">
                <a:solidFill>
                  <a:srgbClr val="000000"/>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2" name="Google Shape;602;p78"/>
          <p:cNvSpPr txBox="1">
            <a:spLocks noGrp="1"/>
          </p:cNvSpPr>
          <p:nvPr>
            <p:ph type="body" idx="9"/>
          </p:nvPr>
        </p:nvSpPr>
        <p:spPr>
          <a:xfrm>
            <a:off x="8139413" y="5857162"/>
            <a:ext cx="3607487" cy="30177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000000"/>
              </a:buClr>
              <a:buSzPts val="882"/>
              <a:buNone/>
              <a:defRPr sz="980" b="0" i="0">
                <a:solidFill>
                  <a:srgbClr val="000000"/>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rgbClr val="000000"/>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rgbClr val="000000"/>
              </a:buClr>
              <a:buSzPts val="1620"/>
              <a:buNone/>
              <a:defRPr/>
            </a:lvl4pPr>
            <a:lvl5pPr marL="2286000" lvl="4" indent="-228600" algn="l">
              <a:lnSpc>
                <a:spcPct val="100000"/>
              </a:lnSpc>
              <a:spcBef>
                <a:spcPts val="0"/>
              </a:spcBef>
              <a:spcAft>
                <a:spcPts val="0"/>
              </a:spcAft>
              <a:buClr>
                <a:srgbClr val="000000"/>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3" name="Google Shape;603;p78"/>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Tree>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604"/>
        <p:cNvGrpSpPr/>
        <p:nvPr/>
      </p:nvGrpSpPr>
      <p:grpSpPr>
        <a:xfrm>
          <a:off x="0" y="0"/>
          <a:ext cx="0" cy="0"/>
          <a:chOff x="0" y="0"/>
          <a:chExt cx="0" cy="0"/>
        </a:xfrm>
      </p:grpSpPr>
      <p:sp>
        <p:nvSpPr>
          <p:cNvPr id="605" name="Google Shape;605;p79"/>
          <p:cNvSpPr txBox="1">
            <a:spLocks noGrp="1"/>
          </p:cNvSpPr>
          <p:nvPr>
            <p:ph type="title"/>
          </p:nvPr>
        </p:nvSpPr>
        <p:spPr>
          <a:xfrm>
            <a:off x="455995" y="620428"/>
            <a:ext cx="11306469" cy="403137"/>
          </a:xfrm>
          <a:prstGeom prst="rect">
            <a:avLst/>
          </a:prstGeom>
          <a:noFill/>
          <a:ln>
            <a:noFill/>
          </a:ln>
        </p:spPr>
        <p:txBody>
          <a:bodyPr spcFirstLastPara="1" wrap="square" lIns="0" tIns="0" rIns="0" bIns="0" anchor="t" anchorCtr="0">
            <a:spAutoFit/>
          </a:bodyPr>
          <a:lstStyle>
            <a:lvl1pPr lvl="0" algn="l">
              <a:lnSpc>
                <a:spcPct val="114280"/>
              </a:lnSpc>
              <a:spcBef>
                <a:spcPts val="0"/>
              </a:spcBef>
              <a:spcAft>
                <a:spcPts val="0"/>
              </a:spcAft>
              <a:buClr>
                <a:srgbClr val="000000"/>
              </a:buClr>
              <a:buSzPts val="2745"/>
              <a:buFont typeface="Quattrocento Sans"/>
              <a:buNone/>
              <a:defRPr sz="2745">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6" name="Google Shape;606;p79"/>
          <p:cNvSpPr>
            <a:spLocks noGrp="1"/>
          </p:cNvSpPr>
          <p:nvPr>
            <p:ph type="tbl" idx="2"/>
          </p:nvPr>
        </p:nvSpPr>
        <p:spPr>
          <a:xfrm>
            <a:off x="455995" y="3924852"/>
            <a:ext cx="11306469" cy="54675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765"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765"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765"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765"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765"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765"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765"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765"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765" b="0" i="0" u="none" strike="noStrike" cap="none">
                <a:solidFill>
                  <a:schemeClr val="dk1"/>
                </a:solidFill>
                <a:latin typeface="Quattrocento Sans"/>
                <a:ea typeface="Quattrocento Sans"/>
                <a:cs typeface="Quattrocento Sans"/>
                <a:sym typeface="Quattrocento Sans"/>
              </a:defRPr>
            </a:lvl9pPr>
          </a:lstStyle>
          <a:p>
            <a:endParaRPr/>
          </a:p>
        </p:txBody>
      </p:sp>
      <p:sp>
        <p:nvSpPr>
          <p:cNvPr id="607" name="Google Shape;607;p79"/>
          <p:cNvSpPr txBox="1"/>
          <p:nvPr/>
        </p:nvSpPr>
        <p:spPr>
          <a:xfrm>
            <a:off x="454169" y="6455175"/>
            <a:ext cx="11306469" cy="21108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rgbClr val="B0B0B0"/>
                </a:solidFill>
                <a:latin typeface="Quattrocento Sans"/>
                <a:ea typeface="Quattrocento Sans"/>
                <a:cs typeface="Quattrocento Sans"/>
                <a:sym typeface="Quattrocento Sans"/>
              </a:rPr>
              <a:t>©Microsoft Corporation									                                                                                                                                             Azure </a:t>
            </a:r>
            <a:endParaRPr/>
          </a:p>
        </p:txBody>
      </p:sp>
    </p:spTree>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losing slide 1">
  <p:cSld name="Closing slide 1">
    <p:bg>
      <p:bgPr>
        <a:solidFill>
          <a:schemeClr val="dk2"/>
        </a:solidFill>
        <a:effectLst/>
      </p:bgPr>
    </p:bg>
    <p:spTree>
      <p:nvGrpSpPr>
        <p:cNvPr id="1" name="Shape 608"/>
        <p:cNvGrpSpPr/>
        <p:nvPr/>
      </p:nvGrpSpPr>
      <p:grpSpPr>
        <a:xfrm>
          <a:off x="0" y="0"/>
          <a:ext cx="0" cy="0"/>
          <a:chOff x="0" y="0"/>
          <a:chExt cx="0" cy="0"/>
        </a:xfrm>
      </p:grpSpPr>
      <p:sp>
        <p:nvSpPr>
          <p:cNvPr id="609" name="Google Shape;609;p80"/>
          <p:cNvSpPr txBox="1">
            <a:spLocks noGrp="1"/>
          </p:cNvSpPr>
          <p:nvPr>
            <p:ph type="title"/>
          </p:nvPr>
        </p:nvSpPr>
        <p:spPr>
          <a:xfrm>
            <a:off x="455995" y="1845277"/>
            <a:ext cx="7454644" cy="14733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0" name="Google Shape;610;p80"/>
          <p:cNvPicPr preferRelativeResize="0"/>
          <p:nvPr/>
        </p:nvPicPr>
        <p:blipFill rotWithShape="1">
          <a:blip r:embed="rId2">
            <a:alphaModFix/>
          </a:blip>
          <a:srcRect/>
          <a:stretch/>
        </p:blipFill>
        <p:spPr>
          <a:xfrm>
            <a:off x="454170" y="439310"/>
            <a:ext cx="1335673" cy="190278"/>
          </a:xfrm>
          <a:prstGeom prst="rect">
            <a:avLst/>
          </a:prstGeom>
          <a:noFill/>
          <a:ln>
            <a:noFill/>
          </a:ln>
        </p:spPr>
      </p:pic>
      <p:sp>
        <p:nvSpPr>
          <p:cNvPr id="611" name="Google Shape;611;p80"/>
          <p:cNvSpPr txBox="1"/>
          <p:nvPr/>
        </p:nvSpPr>
        <p:spPr>
          <a:xfrm>
            <a:off x="454170" y="6451197"/>
            <a:ext cx="4482124" cy="10561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chemeClr val="lt1"/>
                </a:solidFill>
                <a:latin typeface="Quattrocento Sans"/>
                <a:ea typeface="Quattrocento Sans"/>
                <a:cs typeface="Quattrocento Sans"/>
                <a:sym typeface="Quattrocento Sans"/>
              </a:rPr>
              <a:t>© Copyright Microsoft Corporation. All rights reserved.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losing slide 2">
  <p:cSld name="Closing slide 2">
    <p:bg>
      <p:bgPr>
        <a:solidFill>
          <a:srgbClr val="000000"/>
        </a:solidFill>
        <a:effectLst/>
      </p:bgPr>
    </p:bg>
    <p:spTree>
      <p:nvGrpSpPr>
        <p:cNvPr id="1" name="Shape 612"/>
        <p:cNvGrpSpPr/>
        <p:nvPr/>
      </p:nvGrpSpPr>
      <p:grpSpPr>
        <a:xfrm>
          <a:off x="0" y="0"/>
          <a:ext cx="0" cy="0"/>
          <a:chOff x="0" y="0"/>
          <a:chExt cx="0" cy="0"/>
        </a:xfrm>
      </p:grpSpPr>
      <p:sp>
        <p:nvSpPr>
          <p:cNvPr id="613" name="Google Shape;613;p81"/>
          <p:cNvSpPr txBox="1">
            <a:spLocks noGrp="1"/>
          </p:cNvSpPr>
          <p:nvPr>
            <p:ph type="title"/>
          </p:nvPr>
        </p:nvSpPr>
        <p:spPr>
          <a:xfrm>
            <a:off x="455995" y="1845277"/>
            <a:ext cx="7454644" cy="147339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549"/>
              <a:buFont typeface="Quattrocento Sans"/>
              <a:buNone/>
              <a:defRPr sz="2549">
                <a:solidFill>
                  <a:schemeClr val="lt1"/>
                </a:solidFill>
              </a:defRPr>
            </a:lvl1pPr>
            <a:lvl2pPr lvl="1">
              <a:spcBef>
                <a:spcPts val="1274"/>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4" name="Google Shape;614;p81"/>
          <p:cNvSpPr txBox="1"/>
          <p:nvPr/>
        </p:nvSpPr>
        <p:spPr>
          <a:xfrm>
            <a:off x="454170" y="6451197"/>
            <a:ext cx="4482124" cy="10561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86">
                <a:solidFill>
                  <a:schemeClr val="lt1"/>
                </a:solidFill>
                <a:latin typeface="Quattrocento Sans"/>
                <a:ea typeface="Quattrocento Sans"/>
                <a:cs typeface="Quattrocento Sans"/>
                <a:sym typeface="Quattrocento Sans"/>
              </a:rPr>
              <a:t>© Copyright Microsoft Corporation. All rights reserved. </a:t>
            </a:r>
            <a:endParaRPr/>
          </a:p>
        </p:txBody>
      </p:sp>
      <p:pic>
        <p:nvPicPr>
          <p:cNvPr id="615" name="Google Shape;615;p81"/>
          <p:cNvPicPr preferRelativeResize="0"/>
          <p:nvPr/>
        </p:nvPicPr>
        <p:blipFill rotWithShape="1">
          <a:blip r:embed="rId2">
            <a:alphaModFix/>
          </a:blip>
          <a:srcRect/>
          <a:stretch/>
        </p:blipFill>
        <p:spPr>
          <a:xfrm>
            <a:off x="454170" y="439310"/>
            <a:ext cx="1335673" cy="1902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6"/>
        <p:cNvGrpSpPr/>
        <p:nvPr/>
      </p:nvGrpSpPr>
      <p:grpSpPr>
        <a:xfrm>
          <a:off x="0" y="0"/>
          <a:ext cx="0" cy="0"/>
          <a:chOff x="0" y="0"/>
          <a:chExt cx="0" cy="0"/>
        </a:xfrm>
      </p:grpSpPr>
      <p:sp>
        <p:nvSpPr>
          <p:cNvPr id="617" name="Google Shape;617;p82"/>
          <p:cNvSpPr txBox="1">
            <a:spLocks noGrp="1"/>
          </p:cNvSpPr>
          <p:nvPr>
            <p:ph type="title"/>
          </p:nvPr>
        </p:nvSpPr>
        <p:spPr>
          <a:xfrm>
            <a:off x="455994" y="556381"/>
            <a:ext cx="11303917" cy="813819"/>
          </a:xfrm>
          <a:prstGeom prst="rect">
            <a:avLst/>
          </a:prstGeom>
          <a:noFill/>
          <a:ln>
            <a:noFill/>
          </a:ln>
        </p:spPr>
        <p:txBody>
          <a:bodyPr spcFirstLastPara="1" wrap="square" lIns="0" tIns="91425" rIns="146300" bIns="91425" anchor="t" anchorCtr="0">
            <a:noAutofit/>
          </a:bodyPr>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8"/>
        <p:cNvGrpSpPr/>
        <p:nvPr/>
      </p:nvGrpSpPr>
      <p:grpSpPr>
        <a:xfrm>
          <a:off x="0" y="0"/>
          <a:ext cx="0" cy="0"/>
          <a:chOff x="0" y="0"/>
          <a:chExt cx="0" cy="0"/>
        </a:xfrm>
      </p:grpSpPr>
      <p:sp>
        <p:nvSpPr>
          <p:cNvPr id="619" name="Google Shape;619;p83"/>
          <p:cNvSpPr txBox="1">
            <a:spLocks noGrp="1"/>
          </p:cNvSpPr>
          <p:nvPr>
            <p:ph type="ctrTitle"/>
          </p:nvPr>
        </p:nvSpPr>
        <p:spPr>
          <a:xfrm>
            <a:off x="1524000" y="1122363"/>
            <a:ext cx="9144000" cy="2387600"/>
          </a:xfrm>
          <a:prstGeom prst="rect">
            <a:avLst/>
          </a:prstGeom>
          <a:noFill/>
          <a:ln>
            <a:noFill/>
          </a:ln>
        </p:spPr>
        <p:txBody>
          <a:bodyPr spcFirstLastPara="1" wrap="square" lIns="0" tIns="91425" rIns="146300" bIns="91425" anchor="b" anchorCtr="0">
            <a:noAutofit/>
          </a:bodyPr>
          <a:lstStyle>
            <a:lvl1pPr lvl="0" algn="ctr">
              <a:lnSpc>
                <a:spcPct val="90000"/>
              </a:lnSpc>
              <a:spcBef>
                <a:spcPts val="0"/>
              </a:spcBef>
              <a:spcAft>
                <a:spcPts val="0"/>
              </a:spcAft>
              <a:buClr>
                <a:srgbClr val="000000"/>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0" name="Google Shape;620;p83"/>
          <p:cNvSpPr txBox="1">
            <a:spLocks noGrp="1"/>
          </p:cNvSpPr>
          <p:nvPr>
            <p:ph type="subTitle" idx="1"/>
          </p:nvPr>
        </p:nvSpPr>
        <p:spPr>
          <a:xfrm>
            <a:off x="1524000" y="3602038"/>
            <a:ext cx="9144000" cy="1655762"/>
          </a:xfrm>
          <a:prstGeom prst="rect">
            <a:avLst/>
          </a:prstGeom>
          <a:noFill/>
          <a:ln>
            <a:noFill/>
          </a:ln>
        </p:spPr>
        <p:txBody>
          <a:bodyPr spcFirstLastPara="1" wrap="square" lIns="0" tIns="91425" rIns="146300" bIns="91425" anchor="t" anchorCtr="0">
            <a:spAutoFit/>
          </a:bodyPr>
          <a:lstStyle>
            <a:lvl1pPr lvl="0" algn="ctr">
              <a:lnSpc>
                <a:spcPct val="100000"/>
              </a:lnSpc>
              <a:spcBef>
                <a:spcPts val="0"/>
              </a:spcBef>
              <a:spcAft>
                <a:spcPts val="0"/>
              </a:spcAft>
              <a:buClr>
                <a:srgbClr val="000000"/>
              </a:buClr>
              <a:buSzPts val="2160"/>
              <a:buNone/>
              <a:defRPr sz="2400"/>
            </a:lvl1pPr>
            <a:lvl2pPr lvl="1" algn="ctr">
              <a:lnSpc>
                <a:spcPct val="100000"/>
              </a:lnSpc>
              <a:spcBef>
                <a:spcPts val="0"/>
              </a:spcBef>
              <a:spcAft>
                <a:spcPts val="0"/>
              </a:spcAft>
              <a:buClr>
                <a:srgbClr val="000000"/>
              </a:buClr>
              <a:buSzPts val="1800"/>
              <a:buNone/>
              <a:defRPr sz="2000"/>
            </a:lvl2pPr>
            <a:lvl3pPr lvl="2" algn="ctr">
              <a:lnSpc>
                <a:spcPct val="100000"/>
              </a:lnSpc>
              <a:spcBef>
                <a:spcPts val="0"/>
              </a:spcBef>
              <a:spcAft>
                <a:spcPts val="0"/>
              </a:spcAft>
              <a:buClr>
                <a:schemeClr val="dk2"/>
              </a:buClr>
              <a:buSzPts val="1620"/>
              <a:buNone/>
              <a:defRPr sz="1800"/>
            </a:lvl3pPr>
            <a:lvl4pPr lvl="3" algn="ctr">
              <a:lnSpc>
                <a:spcPct val="100000"/>
              </a:lnSpc>
              <a:spcBef>
                <a:spcPts val="0"/>
              </a:spcBef>
              <a:spcAft>
                <a:spcPts val="0"/>
              </a:spcAft>
              <a:buClr>
                <a:srgbClr val="000000"/>
              </a:buClr>
              <a:buSzPts val="1440"/>
              <a:buNone/>
              <a:defRPr sz="1600"/>
            </a:lvl4pPr>
            <a:lvl5pPr lvl="4" algn="ctr">
              <a:lnSpc>
                <a:spcPct val="100000"/>
              </a:lnSpc>
              <a:spcBef>
                <a:spcPts val="0"/>
              </a:spcBef>
              <a:spcAft>
                <a:spcPts val="0"/>
              </a:spcAft>
              <a:buClr>
                <a:srgbClr val="000000"/>
              </a:buClr>
              <a:buSzPts val="1440"/>
              <a:buNone/>
              <a:defRPr sz="1600"/>
            </a:lvl5pPr>
            <a:lvl6pPr lvl="5" algn="ctr">
              <a:spcBef>
                <a:spcPts val="320"/>
              </a:spcBef>
              <a:spcAft>
                <a:spcPts val="0"/>
              </a:spcAft>
              <a:buClr>
                <a:schemeClr val="dk1"/>
              </a:buClr>
              <a:buSzPts val="1600"/>
              <a:buNone/>
              <a:defRPr sz="1600"/>
            </a:lvl6pPr>
            <a:lvl7pPr lvl="6" algn="ctr">
              <a:lnSpc>
                <a:spcPct val="100000"/>
              </a:lnSpc>
              <a:spcBef>
                <a:spcPts val="0"/>
              </a:spcBef>
              <a:spcAft>
                <a:spcPts val="0"/>
              </a:spcAft>
              <a:buClr>
                <a:srgbClr val="000000"/>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sp>
        <p:nvSpPr>
          <p:cNvPr id="621" name="Google Shape;621;p8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22" name="Google Shape;622;p8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23" name="Google Shape;623;p8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Quattrocento Sans"/>
                <a:ea typeface="Quattrocento Sans"/>
                <a:cs typeface="Quattrocento Sans"/>
                <a:sym typeface="Quattrocento Sans"/>
              </a:defRPr>
            </a:lvl1pPr>
            <a:lvl2pPr marL="0" marR="0" lvl="1" indent="0" algn="l" rtl="0">
              <a:spcBef>
                <a:spcPts val="0"/>
              </a:spcBef>
              <a:buNone/>
              <a:defRPr sz="1800">
                <a:solidFill>
                  <a:schemeClr val="dk1"/>
                </a:solidFill>
                <a:latin typeface="Quattrocento Sans"/>
                <a:ea typeface="Quattrocento Sans"/>
                <a:cs typeface="Quattrocento Sans"/>
                <a:sym typeface="Quattrocento Sans"/>
              </a:defRPr>
            </a:lvl2pPr>
            <a:lvl3pPr marL="0" marR="0" lvl="2" indent="0" algn="l" rtl="0">
              <a:spcBef>
                <a:spcPts val="0"/>
              </a:spcBef>
              <a:buNone/>
              <a:defRPr sz="1800">
                <a:solidFill>
                  <a:schemeClr val="dk1"/>
                </a:solidFill>
                <a:latin typeface="Quattrocento Sans"/>
                <a:ea typeface="Quattrocento Sans"/>
                <a:cs typeface="Quattrocento Sans"/>
                <a:sym typeface="Quattrocento Sans"/>
              </a:defRPr>
            </a:lvl3pPr>
            <a:lvl4pPr marL="0" marR="0" lvl="3" indent="0" algn="l" rtl="0">
              <a:spcBef>
                <a:spcPts val="0"/>
              </a:spcBef>
              <a:buNone/>
              <a:defRPr sz="1800">
                <a:solidFill>
                  <a:schemeClr val="dk1"/>
                </a:solidFill>
                <a:latin typeface="Quattrocento Sans"/>
                <a:ea typeface="Quattrocento Sans"/>
                <a:cs typeface="Quattrocento Sans"/>
                <a:sym typeface="Quattrocento Sans"/>
              </a:defRPr>
            </a:lvl4pPr>
            <a:lvl5pPr marL="0" marR="0" lvl="4" indent="0" algn="l" rtl="0">
              <a:spcBef>
                <a:spcPts val="0"/>
              </a:spcBef>
              <a:buNone/>
              <a:defRPr sz="1800">
                <a:solidFill>
                  <a:schemeClr val="dk1"/>
                </a:solidFill>
                <a:latin typeface="Quattrocento Sans"/>
                <a:ea typeface="Quattrocento Sans"/>
                <a:cs typeface="Quattrocento Sans"/>
                <a:sym typeface="Quattrocento Sans"/>
              </a:defRPr>
            </a:lvl5pPr>
            <a:lvl6pPr marL="0" marR="0" lvl="5" indent="0" algn="l" rtl="0">
              <a:spcBef>
                <a:spcPts val="0"/>
              </a:spcBef>
              <a:buNone/>
              <a:defRPr sz="1800">
                <a:solidFill>
                  <a:schemeClr val="dk1"/>
                </a:solidFill>
                <a:latin typeface="Quattrocento Sans"/>
                <a:ea typeface="Quattrocento Sans"/>
                <a:cs typeface="Quattrocento Sans"/>
                <a:sym typeface="Quattrocento Sans"/>
              </a:defRPr>
            </a:lvl6pPr>
            <a:lvl7pPr marL="0" marR="0" lvl="6" indent="0" algn="l" rtl="0">
              <a:spcBef>
                <a:spcPts val="0"/>
              </a:spcBef>
              <a:buNone/>
              <a:defRPr sz="1800">
                <a:solidFill>
                  <a:schemeClr val="dk1"/>
                </a:solidFill>
                <a:latin typeface="Quattrocento Sans"/>
                <a:ea typeface="Quattrocento Sans"/>
                <a:cs typeface="Quattrocento Sans"/>
                <a:sym typeface="Quattrocento Sans"/>
              </a:defRPr>
            </a:lvl7pPr>
            <a:lvl8pPr marL="0" marR="0" lvl="7" indent="0" algn="l" rtl="0">
              <a:spcBef>
                <a:spcPts val="0"/>
              </a:spcBef>
              <a:buNone/>
              <a:defRPr sz="1800">
                <a:solidFill>
                  <a:schemeClr val="dk1"/>
                </a:solidFill>
                <a:latin typeface="Quattrocento Sans"/>
                <a:ea typeface="Quattrocento Sans"/>
                <a:cs typeface="Quattrocento Sans"/>
                <a:sym typeface="Quattrocento Sans"/>
              </a:defRPr>
            </a:lvl8pPr>
            <a:lvl9pPr marL="0" marR="0" lvl="8" indent="0" algn="l" rtl="0">
              <a:spcBef>
                <a:spcPts val="0"/>
              </a:spcBef>
              <a:buNone/>
              <a:defRPr sz="1800">
                <a:solidFill>
                  <a:schemeClr val="dk1"/>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67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615553"/>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B05B06A8-8E57-4AE5-9608-4DB1E81AB252}"/>
              </a:ext>
            </a:extLst>
          </p:cNvPr>
          <p:cNvSpPr>
            <a:spLocks noGrp="1"/>
          </p:cNvSpPr>
          <p:nvPr>
            <p:ph type="ftr" sz="quarter" idx="3"/>
          </p:nvPr>
        </p:nvSpPr>
        <p:spPr>
          <a:xfrm>
            <a:off x="4038600" y="6564313"/>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4" name="Slide Number Placeholder 5">
            <a:extLst>
              <a:ext uri="{FF2B5EF4-FFF2-40B4-BE49-F238E27FC236}">
                <a16:creationId xmlns:a16="http://schemas.microsoft.com/office/drawing/2014/main" id="{D479F983-0722-4073-9F03-12B86428859D}"/>
              </a:ext>
            </a:extLst>
          </p:cNvPr>
          <p:cNvSpPr>
            <a:spLocks noGrp="1"/>
          </p:cNvSpPr>
          <p:nvPr>
            <p:ph type="sldNum" sz="quarter" idx="4"/>
          </p:nvPr>
        </p:nvSpPr>
        <p:spPr>
          <a:xfrm>
            <a:off x="11733275" y="6564314"/>
            <a:ext cx="332233" cy="123110"/>
          </a:xfrm>
          <a:prstGeom prst="rect">
            <a:avLst/>
          </a:prstGeom>
        </p:spPr>
        <p:txBody>
          <a:bodyPr vert="horz" wrap="square" lIns="0" tIns="0" rIns="0" bIns="0" rtlCol="0" anchor="ctr">
            <a:spAutoFit/>
          </a:bodyPr>
          <a:lstStyle>
            <a:lvl1pPr algn="ctr">
              <a:defRPr sz="800">
                <a:solidFill>
                  <a:schemeClr val="tx1"/>
                </a:solidFill>
              </a:defRPr>
            </a:lvl1pPr>
          </a:lstStyle>
          <a:p>
            <a:fld id="{416D17C3-7140-4F20-8D47-B36B7FB3A655}" type="slidenum">
              <a:rPr lang="en-US" smtClean="0"/>
              <a:pPr/>
              <a:t>‹#›</a:t>
            </a:fld>
            <a:endParaRPr lang="en-US"/>
          </a:p>
        </p:txBody>
      </p:sp>
    </p:spTree>
    <p:extLst>
      <p:ext uri="{BB962C8B-B14F-4D97-AF65-F5344CB8AC3E}">
        <p14:creationId xmlns:p14="http://schemas.microsoft.com/office/powerpoint/2010/main" val="2918868658"/>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0" y="0"/>
            <a:ext cx="64008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rot="16200000">
            <a:off x="-3108960" y="3171050"/>
            <a:ext cx="6858000" cy="553998"/>
          </a:xfrm>
        </p:spPr>
        <p:txBody>
          <a:bodyPr anchor="ctr"/>
          <a:lstStyle>
            <a:lvl1pPr algn="ctr">
              <a:defRPr>
                <a:solidFill>
                  <a:schemeClr val="accent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50900" y="317500"/>
            <a:ext cx="11049000" cy="631189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944596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615553"/>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9353"/>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7FBBB43F-FA6A-4E38-B6DC-CFEC8149506C}"/>
              </a:ext>
            </a:extLst>
          </p:cNvPr>
          <p:cNvSpPr>
            <a:spLocks noGrp="1"/>
          </p:cNvSpPr>
          <p:nvPr>
            <p:ph type="ftr" sz="quarter" idx="3"/>
          </p:nvPr>
        </p:nvSpPr>
        <p:spPr>
          <a:xfrm>
            <a:off x="4038600" y="6564313"/>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ED9020A6-4569-466A-B782-F1A0A0BB112C}"/>
              </a:ext>
            </a:extLst>
          </p:cNvPr>
          <p:cNvSpPr>
            <a:spLocks noGrp="1"/>
          </p:cNvSpPr>
          <p:nvPr>
            <p:ph type="sldNum" sz="quarter" idx="4"/>
          </p:nvPr>
        </p:nvSpPr>
        <p:spPr>
          <a:xfrm>
            <a:off x="11733275" y="6564314"/>
            <a:ext cx="332233" cy="123110"/>
          </a:xfrm>
          <a:prstGeom prst="rect">
            <a:avLst/>
          </a:prstGeom>
        </p:spPr>
        <p:txBody>
          <a:bodyPr vert="horz" wrap="square" lIns="0" tIns="0" rIns="0" bIns="0" rtlCol="0" anchor="ctr">
            <a:spAutoFit/>
          </a:bodyPr>
          <a:lstStyle>
            <a:lvl1pPr algn="ctr">
              <a:defRPr sz="800">
                <a:solidFill>
                  <a:schemeClr val="tx1"/>
                </a:solidFill>
              </a:defRPr>
            </a:lvl1pPr>
          </a:lstStyle>
          <a:p>
            <a:fld id="{416D17C3-7140-4F20-8D47-B36B7FB3A655}" type="slidenum">
              <a:rPr lang="en-US" smtClean="0"/>
              <a:pPr/>
              <a:t>‹#›</a:t>
            </a:fld>
            <a:endParaRPr lang="en-US"/>
          </a:p>
        </p:txBody>
      </p:sp>
    </p:spTree>
    <p:extLst>
      <p:ext uri="{BB962C8B-B14F-4D97-AF65-F5344CB8AC3E}">
        <p14:creationId xmlns:p14="http://schemas.microsoft.com/office/powerpoint/2010/main" val="160322192"/>
      </p:ext>
    </p:extLst>
  </p:cSld>
  <p:clrMapOvr>
    <a:masterClrMapping/>
  </p:clrMapOvr>
  <p:transition>
    <p:fade/>
  </p:transition>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873DFAE-CA87-CE4A-B99C-DAE1A4FE39AD}"/>
              </a:ext>
            </a:extLst>
          </p:cNvPr>
          <p:cNvCxnSpPr>
            <a:cxnSpLocks/>
          </p:cNvCxnSpPr>
          <p:nvPr userDrawn="1"/>
        </p:nvCxnSpPr>
        <p:spPr>
          <a:xfrm>
            <a:off x="584200"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D98A6B-FA86-DD45-8615-BA986BF39CA7}"/>
              </a:ext>
            </a:extLst>
          </p:cNvPr>
          <p:cNvCxnSpPr>
            <a:cxnSpLocks/>
          </p:cNvCxnSpPr>
          <p:nvPr userDrawn="1"/>
        </p:nvCxnSpPr>
        <p:spPr>
          <a:xfrm>
            <a:off x="584200"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9C1326-C74D-054B-B031-E772DFD6C583}"/>
              </a:ext>
            </a:extLst>
          </p:cNvPr>
          <p:cNvCxnSpPr>
            <a:cxnSpLocks/>
          </p:cNvCxnSpPr>
          <p:nvPr userDrawn="1"/>
        </p:nvCxnSpPr>
        <p:spPr>
          <a:xfrm>
            <a:off x="584200"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AB18A3-DB3D-1F45-80E2-DA287CDA386C}"/>
              </a:ext>
            </a:extLst>
          </p:cNvPr>
          <p:cNvCxnSpPr>
            <a:cxnSpLocks/>
          </p:cNvCxnSpPr>
          <p:nvPr userDrawn="1"/>
        </p:nvCxnSpPr>
        <p:spPr>
          <a:xfrm>
            <a:off x="584200"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68640D-37CA-3145-92D6-22ECDCA9708D}"/>
              </a:ext>
            </a:extLst>
          </p:cNvPr>
          <p:cNvCxnSpPr>
            <a:cxnSpLocks/>
          </p:cNvCxnSpPr>
          <p:nvPr userDrawn="1"/>
        </p:nvCxnSpPr>
        <p:spPr>
          <a:xfrm>
            <a:off x="584200"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78FF30-B1BC-F342-86EB-DFC18C87D790}"/>
              </a:ext>
            </a:extLst>
          </p:cNvPr>
          <p:cNvCxnSpPr>
            <a:cxnSpLocks/>
          </p:cNvCxnSpPr>
          <p:nvPr userDrawn="1"/>
        </p:nvCxnSpPr>
        <p:spPr>
          <a:xfrm>
            <a:off x="584200"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B0DBCE-1E6D-C94A-9850-19325D031DDD}"/>
              </a:ext>
            </a:extLst>
          </p:cNvPr>
          <p:cNvCxnSpPr>
            <a:cxnSpLocks/>
          </p:cNvCxnSpPr>
          <p:nvPr userDrawn="1"/>
        </p:nvCxnSpPr>
        <p:spPr>
          <a:xfrm>
            <a:off x="584200" y="51054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A279F1-D51C-C24D-9EE7-78308AB367E3}"/>
              </a:ext>
            </a:extLst>
          </p:cNvPr>
          <p:cNvCxnSpPr>
            <a:cxnSpLocks/>
          </p:cNvCxnSpPr>
          <p:nvPr userDrawn="1"/>
        </p:nvCxnSpPr>
        <p:spPr>
          <a:xfrm>
            <a:off x="584200" y="627221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27F0865-3EAD-464A-80EE-CE4AF77D26ED}"/>
              </a:ext>
            </a:extLst>
          </p:cNvPr>
          <p:cNvGrpSpPr/>
          <p:nvPr userDrawn="1"/>
        </p:nvGrpSpPr>
        <p:grpSpPr>
          <a:xfrm>
            <a:off x="4391261" y="585788"/>
            <a:ext cx="3495439" cy="5686424"/>
            <a:chOff x="4391261" y="585788"/>
            <a:chExt cx="3606800" cy="5686424"/>
          </a:xfrm>
        </p:grpSpPr>
        <p:cxnSp>
          <p:nvCxnSpPr>
            <p:cNvPr id="19" name="Straight Connector 18">
              <a:extLst>
                <a:ext uri="{FF2B5EF4-FFF2-40B4-BE49-F238E27FC236}">
                  <a16:creationId xmlns:a16="http://schemas.microsoft.com/office/drawing/2014/main" id="{19E2D152-3A54-D84B-9F02-B6D034E1B0CB}"/>
                </a:ext>
              </a:extLst>
            </p:cNvPr>
            <p:cNvCxnSpPr>
              <a:cxnSpLocks/>
            </p:cNvCxnSpPr>
            <p:nvPr userDrawn="1"/>
          </p:nvCxnSpPr>
          <p:spPr>
            <a:xfrm>
              <a:off x="4391261"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8E31CA-5F5A-1F49-AB89-DA7BB7423CBE}"/>
                </a:ext>
              </a:extLst>
            </p:cNvPr>
            <p:cNvCxnSpPr>
              <a:cxnSpLocks/>
            </p:cNvCxnSpPr>
            <p:nvPr userDrawn="1"/>
          </p:nvCxnSpPr>
          <p:spPr>
            <a:xfrm>
              <a:off x="4391261"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D4257-728F-474C-A746-9E8B4B5160AD}"/>
                </a:ext>
              </a:extLst>
            </p:cNvPr>
            <p:cNvCxnSpPr>
              <a:cxnSpLocks/>
            </p:cNvCxnSpPr>
            <p:nvPr userDrawn="1"/>
          </p:nvCxnSpPr>
          <p:spPr>
            <a:xfrm>
              <a:off x="4391261"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7B6861-B845-5E44-9272-8D2C8C27A972}"/>
                </a:ext>
              </a:extLst>
            </p:cNvPr>
            <p:cNvCxnSpPr>
              <a:cxnSpLocks/>
            </p:cNvCxnSpPr>
            <p:nvPr userDrawn="1"/>
          </p:nvCxnSpPr>
          <p:spPr>
            <a:xfrm>
              <a:off x="4391261"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725B3B-029A-864E-9046-B7BE1253E6D5}"/>
                </a:ext>
              </a:extLst>
            </p:cNvPr>
            <p:cNvCxnSpPr>
              <a:cxnSpLocks/>
            </p:cNvCxnSpPr>
            <p:nvPr userDrawn="1"/>
          </p:nvCxnSpPr>
          <p:spPr>
            <a:xfrm>
              <a:off x="4391261"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E88D8-C541-B94C-A9F4-2CD4F1F72D6B}"/>
                </a:ext>
              </a:extLst>
            </p:cNvPr>
            <p:cNvCxnSpPr>
              <a:cxnSpLocks/>
            </p:cNvCxnSpPr>
            <p:nvPr userDrawn="1"/>
          </p:nvCxnSpPr>
          <p:spPr>
            <a:xfrm>
              <a:off x="4391261"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E3916B9-2D7A-4242-962B-6012E400ACB4}"/>
                </a:ext>
              </a:extLst>
            </p:cNvPr>
            <p:cNvCxnSpPr>
              <a:cxnSpLocks/>
            </p:cNvCxnSpPr>
            <p:nvPr userDrawn="1"/>
          </p:nvCxnSpPr>
          <p:spPr>
            <a:xfrm>
              <a:off x="4391261" y="51054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260F5E-B872-3B46-8CCE-6331C996BB10}"/>
                </a:ext>
              </a:extLst>
            </p:cNvPr>
            <p:cNvCxnSpPr>
              <a:cxnSpLocks/>
            </p:cNvCxnSpPr>
            <p:nvPr userDrawn="1"/>
          </p:nvCxnSpPr>
          <p:spPr>
            <a:xfrm>
              <a:off x="4391261" y="627221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3" name="Text Placeholder 4">
            <a:extLst>
              <a:ext uri="{FF2B5EF4-FFF2-40B4-BE49-F238E27FC236}">
                <a16:creationId xmlns:a16="http://schemas.microsoft.com/office/drawing/2014/main" id="{2325DBF4-5203-E544-9AB3-86397B59BB73}"/>
              </a:ext>
            </a:extLst>
          </p:cNvPr>
          <p:cNvSpPr>
            <a:spLocks noGrp="1"/>
          </p:cNvSpPr>
          <p:nvPr>
            <p:ph type="body" sz="quarter" idx="15" hasCustomPrompt="1"/>
          </p:nvPr>
        </p:nvSpPr>
        <p:spPr>
          <a:xfrm>
            <a:off x="1709382" y="107167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4" name="Text Placeholder 4">
            <a:extLst>
              <a:ext uri="{FF2B5EF4-FFF2-40B4-BE49-F238E27FC236}">
                <a16:creationId xmlns:a16="http://schemas.microsoft.com/office/drawing/2014/main" id="{03375363-8A9F-4746-8575-3484B6F11594}"/>
              </a:ext>
            </a:extLst>
          </p:cNvPr>
          <p:cNvSpPr>
            <a:spLocks noGrp="1"/>
          </p:cNvSpPr>
          <p:nvPr>
            <p:ph type="body" sz="quarter" idx="16" hasCustomPrompt="1"/>
          </p:nvPr>
        </p:nvSpPr>
        <p:spPr>
          <a:xfrm>
            <a:off x="5562600" y="107167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5" name="Text Placeholder 4">
            <a:extLst>
              <a:ext uri="{FF2B5EF4-FFF2-40B4-BE49-F238E27FC236}">
                <a16:creationId xmlns:a16="http://schemas.microsoft.com/office/drawing/2014/main" id="{BE430154-4CFD-5E40-B08A-CD3F5270226B}"/>
              </a:ext>
            </a:extLst>
          </p:cNvPr>
          <p:cNvSpPr>
            <a:spLocks noGrp="1"/>
          </p:cNvSpPr>
          <p:nvPr>
            <p:ph type="body" sz="quarter" idx="17" hasCustomPrompt="1"/>
          </p:nvPr>
        </p:nvSpPr>
        <p:spPr>
          <a:xfrm>
            <a:off x="1709382" y="2558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6" name="Text Placeholder 4">
            <a:extLst>
              <a:ext uri="{FF2B5EF4-FFF2-40B4-BE49-F238E27FC236}">
                <a16:creationId xmlns:a16="http://schemas.microsoft.com/office/drawing/2014/main" id="{2145205C-31D5-E445-99A2-DB5B7D610A9B}"/>
              </a:ext>
            </a:extLst>
          </p:cNvPr>
          <p:cNvSpPr>
            <a:spLocks noGrp="1"/>
          </p:cNvSpPr>
          <p:nvPr>
            <p:ph type="body" sz="quarter" idx="18" hasCustomPrompt="1"/>
          </p:nvPr>
        </p:nvSpPr>
        <p:spPr>
          <a:xfrm>
            <a:off x="5562600" y="2558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7" name="Text Placeholder 4">
            <a:extLst>
              <a:ext uri="{FF2B5EF4-FFF2-40B4-BE49-F238E27FC236}">
                <a16:creationId xmlns:a16="http://schemas.microsoft.com/office/drawing/2014/main" id="{CD89BFAE-D287-6A4F-92C8-61BB785AF3D3}"/>
              </a:ext>
            </a:extLst>
          </p:cNvPr>
          <p:cNvSpPr>
            <a:spLocks noGrp="1"/>
          </p:cNvSpPr>
          <p:nvPr>
            <p:ph type="body" sz="quarter" idx="19" hasCustomPrompt="1"/>
          </p:nvPr>
        </p:nvSpPr>
        <p:spPr>
          <a:xfrm>
            <a:off x="1709382" y="4088844"/>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8" name="Text Placeholder 4">
            <a:extLst>
              <a:ext uri="{FF2B5EF4-FFF2-40B4-BE49-F238E27FC236}">
                <a16:creationId xmlns:a16="http://schemas.microsoft.com/office/drawing/2014/main" id="{0F2205A5-4044-B74B-A2E2-8D4536C6DC96}"/>
              </a:ext>
            </a:extLst>
          </p:cNvPr>
          <p:cNvSpPr>
            <a:spLocks noGrp="1"/>
          </p:cNvSpPr>
          <p:nvPr>
            <p:ph type="body" sz="quarter" idx="20" hasCustomPrompt="1"/>
          </p:nvPr>
        </p:nvSpPr>
        <p:spPr>
          <a:xfrm>
            <a:off x="5562600" y="4088844"/>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9" name="Text Placeholder 4">
            <a:extLst>
              <a:ext uri="{FF2B5EF4-FFF2-40B4-BE49-F238E27FC236}">
                <a16:creationId xmlns:a16="http://schemas.microsoft.com/office/drawing/2014/main" id="{C249BDC1-CF90-7C45-A141-E928ACF7929D}"/>
              </a:ext>
            </a:extLst>
          </p:cNvPr>
          <p:cNvSpPr>
            <a:spLocks noGrp="1"/>
          </p:cNvSpPr>
          <p:nvPr>
            <p:ph type="body" sz="quarter" idx="21" hasCustomPrompt="1"/>
          </p:nvPr>
        </p:nvSpPr>
        <p:spPr>
          <a:xfrm>
            <a:off x="1709382" y="5572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50" name="Text Placeholder 4">
            <a:extLst>
              <a:ext uri="{FF2B5EF4-FFF2-40B4-BE49-F238E27FC236}">
                <a16:creationId xmlns:a16="http://schemas.microsoft.com/office/drawing/2014/main" id="{8C586067-1977-8646-9238-EE34C5EAC6F3}"/>
              </a:ext>
            </a:extLst>
          </p:cNvPr>
          <p:cNvSpPr>
            <a:spLocks noGrp="1"/>
          </p:cNvSpPr>
          <p:nvPr>
            <p:ph type="body" sz="quarter" idx="22" hasCustomPrompt="1"/>
          </p:nvPr>
        </p:nvSpPr>
        <p:spPr>
          <a:xfrm>
            <a:off x="5562600" y="5572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12" name="Text Placeholder 11">
            <a:extLst>
              <a:ext uri="{FF2B5EF4-FFF2-40B4-BE49-F238E27FC236}">
                <a16:creationId xmlns:a16="http://schemas.microsoft.com/office/drawing/2014/main" id="{9D8030F1-1F9A-3146-9180-BFC0CB29FD4F}"/>
              </a:ext>
            </a:extLst>
          </p:cNvPr>
          <p:cNvSpPr>
            <a:spLocks noGrp="1"/>
          </p:cNvSpPr>
          <p:nvPr>
            <p:ph type="body" sz="quarter" idx="31" hasCustomPrompt="1"/>
          </p:nvPr>
        </p:nvSpPr>
        <p:spPr>
          <a:xfrm>
            <a:off x="571500" y="655063"/>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3" name="Text Placeholder 11">
            <a:extLst>
              <a:ext uri="{FF2B5EF4-FFF2-40B4-BE49-F238E27FC236}">
                <a16:creationId xmlns:a16="http://schemas.microsoft.com/office/drawing/2014/main" id="{5604B077-D395-EC45-BC92-F6436FE57E82}"/>
              </a:ext>
            </a:extLst>
          </p:cNvPr>
          <p:cNvSpPr>
            <a:spLocks noGrp="1"/>
          </p:cNvSpPr>
          <p:nvPr>
            <p:ph type="body" sz="quarter" idx="32" hasCustomPrompt="1"/>
          </p:nvPr>
        </p:nvSpPr>
        <p:spPr>
          <a:xfrm>
            <a:off x="571500" y="2175165"/>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4" name="Text Placeholder 11">
            <a:extLst>
              <a:ext uri="{FF2B5EF4-FFF2-40B4-BE49-F238E27FC236}">
                <a16:creationId xmlns:a16="http://schemas.microsoft.com/office/drawing/2014/main" id="{1EBB1A55-AA01-9B46-987B-5641E622CB0D}"/>
              </a:ext>
            </a:extLst>
          </p:cNvPr>
          <p:cNvSpPr>
            <a:spLocks noGrp="1"/>
          </p:cNvSpPr>
          <p:nvPr>
            <p:ph type="body" sz="quarter" idx="33" hasCustomPrompt="1"/>
          </p:nvPr>
        </p:nvSpPr>
        <p:spPr>
          <a:xfrm>
            <a:off x="571500" y="3671455"/>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5" name="Text Placeholder 11">
            <a:extLst>
              <a:ext uri="{FF2B5EF4-FFF2-40B4-BE49-F238E27FC236}">
                <a16:creationId xmlns:a16="http://schemas.microsoft.com/office/drawing/2014/main" id="{A36DDD25-64B1-7F49-A568-D1DCFCF467FD}"/>
              </a:ext>
            </a:extLst>
          </p:cNvPr>
          <p:cNvSpPr>
            <a:spLocks noGrp="1"/>
          </p:cNvSpPr>
          <p:nvPr>
            <p:ph type="body" sz="quarter" idx="34" hasCustomPrompt="1"/>
          </p:nvPr>
        </p:nvSpPr>
        <p:spPr>
          <a:xfrm>
            <a:off x="571500" y="5181600"/>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6" name="Text Placeholder 11">
            <a:extLst>
              <a:ext uri="{FF2B5EF4-FFF2-40B4-BE49-F238E27FC236}">
                <a16:creationId xmlns:a16="http://schemas.microsoft.com/office/drawing/2014/main" id="{3B142421-055F-1A48-AC97-8E1C1F8FEA27}"/>
              </a:ext>
            </a:extLst>
          </p:cNvPr>
          <p:cNvSpPr>
            <a:spLocks noGrp="1"/>
          </p:cNvSpPr>
          <p:nvPr>
            <p:ph type="body" sz="quarter" idx="35" hasCustomPrompt="1"/>
          </p:nvPr>
        </p:nvSpPr>
        <p:spPr>
          <a:xfrm>
            <a:off x="4329545" y="655063"/>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7" name="Text Placeholder 11">
            <a:extLst>
              <a:ext uri="{FF2B5EF4-FFF2-40B4-BE49-F238E27FC236}">
                <a16:creationId xmlns:a16="http://schemas.microsoft.com/office/drawing/2014/main" id="{C9F94531-4F60-5541-B7FC-47756C7410E8}"/>
              </a:ext>
            </a:extLst>
          </p:cNvPr>
          <p:cNvSpPr>
            <a:spLocks noGrp="1"/>
          </p:cNvSpPr>
          <p:nvPr>
            <p:ph type="body" sz="quarter" idx="36" hasCustomPrompt="1"/>
          </p:nvPr>
        </p:nvSpPr>
        <p:spPr>
          <a:xfrm>
            <a:off x="4329545" y="2175165"/>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8" name="Text Placeholder 11">
            <a:extLst>
              <a:ext uri="{FF2B5EF4-FFF2-40B4-BE49-F238E27FC236}">
                <a16:creationId xmlns:a16="http://schemas.microsoft.com/office/drawing/2014/main" id="{314E3A82-9C78-6443-B7AD-4B32A596A31A}"/>
              </a:ext>
            </a:extLst>
          </p:cNvPr>
          <p:cNvSpPr>
            <a:spLocks noGrp="1"/>
          </p:cNvSpPr>
          <p:nvPr>
            <p:ph type="body" sz="quarter" idx="37" hasCustomPrompt="1"/>
          </p:nvPr>
        </p:nvSpPr>
        <p:spPr>
          <a:xfrm>
            <a:off x="4329545" y="3671455"/>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
        <p:nvSpPr>
          <p:cNvPr id="79" name="Text Placeholder 11">
            <a:extLst>
              <a:ext uri="{FF2B5EF4-FFF2-40B4-BE49-F238E27FC236}">
                <a16:creationId xmlns:a16="http://schemas.microsoft.com/office/drawing/2014/main" id="{9BA3A17A-222F-074E-8384-6529C0DFC339}"/>
              </a:ext>
            </a:extLst>
          </p:cNvPr>
          <p:cNvSpPr>
            <a:spLocks noGrp="1"/>
          </p:cNvSpPr>
          <p:nvPr>
            <p:ph type="body" sz="quarter" idx="38" hasCustomPrompt="1"/>
          </p:nvPr>
        </p:nvSpPr>
        <p:spPr>
          <a:xfrm>
            <a:off x="4329545" y="5181600"/>
            <a:ext cx="1104900" cy="1015663"/>
          </a:xfrm>
        </p:spPr>
        <p:txBody>
          <a:bodyPr/>
          <a:lstStyle>
            <a:lvl1pPr marL="0" indent="0">
              <a:buNone/>
              <a:defRPr lang="en-US" sz="6600" b="0" kern="1200" cap="none" spc="0" baseline="0" dirty="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00</a:t>
            </a:r>
          </a:p>
        </p:txBody>
      </p:sp>
    </p:spTree>
    <p:extLst>
      <p:ext uri="{BB962C8B-B14F-4D97-AF65-F5344CB8AC3E}">
        <p14:creationId xmlns:p14="http://schemas.microsoft.com/office/powerpoint/2010/main" val="2196201662"/>
      </p:ext>
    </p:extLst>
  </p:cSld>
  <p:clrMapOvr>
    <a:masterClrMapping/>
  </p:clrMapOvr>
  <p:transition>
    <p:fade/>
  </p:transition>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Conten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873DFAE-CA87-CE4A-B99C-DAE1A4FE39AD}"/>
              </a:ext>
            </a:extLst>
          </p:cNvPr>
          <p:cNvCxnSpPr>
            <a:cxnSpLocks/>
          </p:cNvCxnSpPr>
          <p:nvPr userDrawn="1"/>
        </p:nvCxnSpPr>
        <p:spPr>
          <a:xfrm>
            <a:off x="584200"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D98A6B-FA86-DD45-8615-BA986BF39CA7}"/>
              </a:ext>
            </a:extLst>
          </p:cNvPr>
          <p:cNvCxnSpPr>
            <a:cxnSpLocks/>
          </p:cNvCxnSpPr>
          <p:nvPr userDrawn="1"/>
        </p:nvCxnSpPr>
        <p:spPr>
          <a:xfrm>
            <a:off x="584200"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9C1326-C74D-054B-B031-E772DFD6C583}"/>
              </a:ext>
            </a:extLst>
          </p:cNvPr>
          <p:cNvCxnSpPr>
            <a:cxnSpLocks/>
          </p:cNvCxnSpPr>
          <p:nvPr userDrawn="1"/>
        </p:nvCxnSpPr>
        <p:spPr>
          <a:xfrm>
            <a:off x="584200"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AB18A3-DB3D-1F45-80E2-DA287CDA386C}"/>
              </a:ext>
            </a:extLst>
          </p:cNvPr>
          <p:cNvCxnSpPr>
            <a:cxnSpLocks/>
          </p:cNvCxnSpPr>
          <p:nvPr userDrawn="1"/>
        </p:nvCxnSpPr>
        <p:spPr>
          <a:xfrm>
            <a:off x="584200"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68640D-37CA-3145-92D6-22ECDCA9708D}"/>
              </a:ext>
            </a:extLst>
          </p:cNvPr>
          <p:cNvCxnSpPr>
            <a:cxnSpLocks/>
          </p:cNvCxnSpPr>
          <p:nvPr userDrawn="1"/>
        </p:nvCxnSpPr>
        <p:spPr>
          <a:xfrm>
            <a:off x="584200"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78FF30-B1BC-F342-86EB-DFC18C87D790}"/>
              </a:ext>
            </a:extLst>
          </p:cNvPr>
          <p:cNvCxnSpPr>
            <a:cxnSpLocks/>
          </p:cNvCxnSpPr>
          <p:nvPr userDrawn="1"/>
        </p:nvCxnSpPr>
        <p:spPr>
          <a:xfrm>
            <a:off x="584200"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B0DBCE-1E6D-C94A-9850-19325D031DDD}"/>
              </a:ext>
            </a:extLst>
          </p:cNvPr>
          <p:cNvCxnSpPr>
            <a:cxnSpLocks/>
          </p:cNvCxnSpPr>
          <p:nvPr userDrawn="1"/>
        </p:nvCxnSpPr>
        <p:spPr>
          <a:xfrm>
            <a:off x="584200" y="51054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A279F1-D51C-C24D-9EE7-78308AB367E3}"/>
              </a:ext>
            </a:extLst>
          </p:cNvPr>
          <p:cNvCxnSpPr>
            <a:cxnSpLocks/>
          </p:cNvCxnSpPr>
          <p:nvPr userDrawn="1"/>
        </p:nvCxnSpPr>
        <p:spPr>
          <a:xfrm>
            <a:off x="584200" y="627221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E2D152-3A54-D84B-9F02-B6D034E1B0CB}"/>
              </a:ext>
            </a:extLst>
          </p:cNvPr>
          <p:cNvCxnSpPr>
            <a:cxnSpLocks/>
          </p:cNvCxnSpPr>
          <p:nvPr userDrawn="1"/>
        </p:nvCxnSpPr>
        <p:spPr>
          <a:xfrm>
            <a:off x="4391261" y="585788"/>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8E31CA-5F5A-1F49-AB89-DA7BB7423CBE}"/>
              </a:ext>
            </a:extLst>
          </p:cNvPr>
          <p:cNvCxnSpPr>
            <a:cxnSpLocks/>
          </p:cNvCxnSpPr>
          <p:nvPr userDrawn="1"/>
        </p:nvCxnSpPr>
        <p:spPr>
          <a:xfrm>
            <a:off x="4391261" y="1752600"/>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D4257-728F-474C-A746-9E8B4B5160AD}"/>
              </a:ext>
            </a:extLst>
          </p:cNvPr>
          <p:cNvCxnSpPr>
            <a:cxnSpLocks/>
          </p:cNvCxnSpPr>
          <p:nvPr userDrawn="1"/>
        </p:nvCxnSpPr>
        <p:spPr>
          <a:xfrm>
            <a:off x="4391261" y="2092325"/>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7B6861-B845-5E44-9272-8D2C8C27A972}"/>
              </a:ext>
            </a:extLst>
          </p:cNvPr>
          <p:cNvCxnSpPr>
            <a:cxnSpLocks/>
          </p:cNvCxnSpPr>
          <p:nvPr userDrawn="1"/>
        </p:nvCxnSpPr>
        <p:spPr>
          <a:xfrm>
            <a:off x="4391261" y="3259137"/>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725B3B-029A-864E-9046-B7BE1253E6D5}"/>
              </a:ext>
            </a:extLst>
          </p:cNvPr>
          <p:cNvCxnSpPr>
            <a:cxnSpLocks/>
          </p:cNvCxnSpPr>
          <p:nvPr userDrawn="1"/>
        </p:nvCxnSpPr>
        <p:spPr>
          <a:xfrm>
            <a:off x="4391261" y="3598862"/>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9E88D8-C541-B94C-A9F4-2CD4F1F72D6B}"/>
              </a:ext>
            </a:extLst>
          </p:cNvPr>
          <p:cNvCxnSpPr>
            <a:cxnSpLocks/>
          </p:cNvCxnSpPr>
          <p:nvPr userDrawn="1"/>
        </p:nvCxnSpPr>
        <p:spPr>
          <a:xfrm>
            <a:off x="4391261" y="4765674"/>
            <a:ext cx="3606800"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93B68CC4-9F27-4D45-8CA6-AF477C046009}"/>
              </a:ext>
            </a:extLst>
          </p:cNvPr>
          <p:cNvSpPr txBox="1">
            <a:spLocks/>
          </p:cNvSpPr>
          <p:nvPr userDrawn="1"/>
        </p:nvSpPr>
        <p:spPr>
          <a:xfrm>
            <a:off x="571500"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01</a:t>
            </a:r>
          </a:p>
        </p:txBody>
      </p:sp>
      <p:sp>
        <p:nvSpPr>
          <p:cNvPr id="36" name="Title 1">
            <a:extLst>
              <a:ext uri="{FF2B5EF4-FFF2-40B4-BE49-F238E27FC236}">
                <a16:creationId xmlns:a16="http://schemas.microsoft.com/office/drawing/2014/main" id="{15400116-1BB6-9047-AD7B-051A5DC67FD8}"/>
              </a:ext>
            </a:extLst>
          </p:cNvPr>
          <p:cNvSpPr txBox="1">
            <a:spLocks/>
          </p:cNvSpPr>
          <p:nvPr userDrawn="1"/>
        </p:nvSpPr>
        <p:spPr>
          <a:xfrm>
            <a:off x="571500"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02</a:t>
            </a:r>
          </a:p>
        </p:txBody>
      </p:sp>
      <p:sp>
        <p:nvSpPr>
          <p:cNvPr id="37" name="Title 1">
            <a:extLst>
              <a:ext uri="{FF2B5EF4-FFF2-40B4-BE49-F238E27FC236}">
                <a16:creationId xmlns:a16="http://schemas.microsoft.com/office/drawing/2014/main" id="{B931A45C-63D4-F34F-B5BE-3270A9E4EA54}"/>
              </a:ext>
            </a:extLst>
          </p:cNvPr>
          <p:cNvSpPr txBox="1">
            <a:spLocks/>
          </p:cNvSpPr>
          <p:nvPr userDrawn="1"/>
        </p:nvSpPr>
        <p:spPr>
          <a:xfrm>
            <a:off x="571500"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03</a:t>
            </a:r>
          </a:p>
        </p:txBody>
      </p:sp>
      <p:sp>
        <p:nvSpPr>
          <p:cNvPr id="38" name="Title 1">
            <a:extLst>
              <a:ext uri="{FF2B5EF4-FFF2-40B4-BE49-F238E27FC236}">
                <a16:creationId xmlns:a16="http://schemas.microsoft.com/office/drawing/2014/main" id="{3C20DB40-1E88-AF41-AA26-08A30487F41C}"/>
              </a:ext>
            </a:extLst>
          </p:cNvPr>
          <p:cNvSpPr txBox="1">
            <a:spLocks/>
          </p:cNvSpPr>
          <p:nvPr userDrawn="1"/>
        </p:nvSpPr>
        <p:spPr>
          <a:xfrm>
            <a:off x="571500"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04</a:t>
            </a:r>
          </a:p>
        </p:txBody>
      </p:sp>
      <p:sp>
        <p:nvSpPr>
          <p:cNvPr id="39" name="Title 1">
            <a:extLst>
              <a:ext uri="{FF2B5EF4-FFF2-40B4-BE49-F238E27FC236}">
                <a16:creationId xmlns:a16="http://schemas.microsoft.com/office/drawing/2014/main" id="{AB1CE3EB-F264-B946-A4FB-6B4050B23ED8}"/>
              </a:ext>
            </a:extLst>
          </p:cNvPr>
          <p:cNvSpPr txBox="1">
            <a:spLocks/>
          </p:cNvSpPr>
          <p:nvPr userDrawn="1"/>
        </p:nvSpPr>
        <p:spPr>
          <a:xfrm>
            <a:off x="430814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05</a:t>
            </a:r>
          </a:p>
        </p:txBody>
      </p:sp>
      <p:sp>
        <p:nvSpPr>
          <p:cNvPr id="40" name="Title 1">
            <a:extLst>
              <a:ext uri="{FF2B5EF4-FFF2-40B4-BE49-F238E27FC236}">
                <a16:creationId xmlns:a16="http://schemas.microsoft.com/office/drawing/2014/main" id="{64684569-2E00-D448-AA8F-F12E2DC46BB0}"/>
              </a:ext>
            </a:extLst>
          </p:cNvPr>
          <p:cNvSpPr txBox="1">
            <a:spLocks/>
          </p:cNvSpPr>
          <p:nvPr userDrawn="1"/>
        </p:nvSpPr>
        <p:spPr>
          <a:xfrm>
            <a:off x="430814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06</a:t>
            </a:r>
          </a:p>
        </p:txBody>
      </p:sp>
      <p:sp>
        <p:nvSpPr>
          <p:cNvPr id="41" name="Title 1">
            <a:extLst>
              <a:ext uri="{FF2B5EF4-FFF2-40B4-BE49-F238E27FC236}">
                <a16:creationId xmlns:a16="http://schemas.microsoft.com/office/drawing/2014/main" id="{33F61082-D4F4-1B42-B456-461B8F0C9AE6}"/>
              </a:ext>
            </a:extLst>
          </p:cNvPr>
          <p:cNvSpPr txBox="1">
            <a:spLocks/>
          </p:cNvSpPr>
          <p:nvPr userDrawn="1"/>
        </p:nvSpPr>
        <p:spPr>
          <a:xfrm>
            <a:off x="430814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07</a:t>
            </a:r>
          </a:p>
        </p:txBody>
      </p:sp>
      <p:sp>
        <p:nvSpPr>
          <p:cNvPr id="43" name="Text Placeholder 4">
            <a:extLst>
              <a:ext uri="{FF2B5EF4-FFF2-40B4-BE49-F238E27FC236}">
                <a16:creationId xmlns:a16="http://schemas.microsoft.com/office/drawing/2014/main" id="{2325DBF4-5203-E544-9AB3-86397B59BB73}"/>
              </a:ext>
            </a:extLst>
          </p:cNvPr>
          <p:cNvSpPr>
            <a:spLocks noGrp="1"/>
          </p:cNvSpPr>
          <p:nvPr>
            <p:ph type="body" sz="quarter" idx="15" hasCustomPrompt="1"/>
          </p:nvPr>
        </p:nvSpPr>
        <p:spPr>
          <a:xfrm>
            <a:off x="1709382" y="107167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4" name="Text Placeholder 4">
            <a:extLst>
              <a:ext uri="{FF2B5EF4-FFF2-40B4-BE49-F238E27FC236}">
                <a16:creationId xmlns:a16="http://schemas.microsoft.com/office/drawing/2014/main" id="{03375363-8A9F-4746-8575-3484B6F11594}"/>
              </a:ext>
            </a:extLst>
          </p:cNvPr>
          <p:cNvSpPr>
            <a:spLocks noGrp="1"/>
          </p:cNvSpPr>
          <p:nvPr>
            <p:ph type="body" sz="quarter" idx="16" hasCustomPrompt="1"/>
          </p:nvPr>
        </p:nvSpPr>
        <p:spPr>
          <a:xfrm>
            <a:off x="5562600" y="107167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5" name="Text Placeholder 4">
            <a:extLst>
              <a:ext uri="{FF2B5EF4-FFF2-40B4-BE49-F238E27FC236}">
                <a16:creationId xmlns:a16="http://schemas.microsoft.com/office/drawing/2014/main" id="{BE430154-4CFD-5E40-B08A-CD3F5270226B}"/>
              </a:ext>
            </a:extLst>
          </p:cNvPr>
          <p:cNvSpPr>
            <a:spLocks noGrp="1"/>
          </p:cNvSpPr>
          <p:nvPr>
            <p:ph type="body" sz="quarter" idx="17" hasCustomPrompt="1"/>
          </p:nvPr>
        </p:nvSpPr>
        <p:spPr>
          <a:xfrm>
            <a:off x="1709382" y="2558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6" name="Text Placeholder 4">
            <a:extLst>
              <a:ext uri="{FF2B5EF4-FFF2-40B4-BE49-F238E27FC236}">
                <a16:creationId xmlns:a16="http://schemas.microsoft.com/office/drawing/2014/main" id="{2145205C-31D5-E445-99A2-DB5B7D610A9B}"/>
              </a:ext>
            </a:extLst>
          </p:cNvPr>
          <p:cNvSpPr>
            <a:spLocks noGrp="1"/>
          </p:cNvSpPr>
          <p:nvPr>
            <p:ph type="body" sz="quarter" idx="18" hasCustomPrompt="1"/>
          </p:nvPr>
        </p:nvSpPr>
        <p:spPr>
          <a:xfrm>
            <a:off x="5562600" y="2558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7" name="Text Placeholder 4">
            <a:extLst>
              <a:ext uri="{FF2B5EF4-FFF2-40B4-BE49-F238E27FC236}">
                <a16:creationId xmlns:a16="http://schemas.microsoft.com/office/drawing/2014/main" id="{CD89BFAE-D287-6A4F-92C8-61BB785AF3D3}"/>
              </a:ext>
            </a:extLst>
          </p:cNvPr>
          <p:cNvSpPr>
            <a:spLocks noGrp="1"/>
          </p:cNvSpPr>
          <p:nvPr>
            <p:ph type="body" sz="quarter" idx="19" hasCustomPrompt="1"/>
          </p:nvPr>
        </p:nvSpPr>
        <p:spPr>
          <a:xfrm>
            <a:off x="1709382" y="4088844"/>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8" name="Text Placeholder 4">
            <a:extLst>
              <a:ext uri="{FF2B5EF4-FFF2-40B4-BE49-F238E27FC236}">
                <a16:creationId xmlns:a16="http://schemas.microsoft.com/office/drawing/2014/main" id="{0F2205A5-4044-B74B-A2E2-8D4536C6DC96}"/>
              </a:ext>
            </a:extLst>
          </p:cNvPr>
          <p:cNvSpPr>
            <a:spLocks noGrp="1"/>
          </p:cNvSpPr>
          <p:nvPr>
            <p:ph type="body" sz="quarter" idx="20" hasCustomPrompt="1"/>
          </p:nvPr>
        </p:nvSpPr>
        <p:spPr>
          <a:xfrm>
            <a:off x="5562600" y="4088844"/>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
        <p:nvSpPr>
          <p:cNvPr id="49" name="Text Placeholder 4">
            <a:extLst>
              <a:ext uri="{FF2B5EF4-FFF2-40B4-BE49-F238E27FC236}">
                <a16:creationId xmlns:a16="http://schemas.microsoft.com/office/drawing/2014/main" id="{C249BDC1-CF90-7C45-A141-E928ACF7929D}"/>
              </a:ext>
            </a:extLst>
          </p:cNvPr>
          <p:cNvSpPr>
            <a:spLocks noGrp="1"/>
          </p:cNvSpPr>
          <p:nvPr>
            <p:ph type="body" sz="quarter" idx="21" hasCustomPrompt="1"/>
          </p:nvPr>
        </p:nvSpPr>
        <p:spPr>
          <a:xfrm>
            <a:off x="1709382" y="5572388"/>
            <a:ext cx="1702558" cy="280917"/>
          </a:xfrm>
          <a:noFill/>
        </p:spPr>
        <p:txBody>
          <a:bodyPr wrap="square" lIns="0" tIns="0" rIns="0" bIns="0">
            <a:no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Insert text here.</a:t>
            </a:r>
          </a:p>
        </p:txBody>
      </p:sp>
    </p:spTree>
    <p:extLst>
      <p:ext uri="{BB962C8B-B14F-4D97-AF65-F5344CB8AC3E}">
        <p14:creationId xmlns:p14="http://schemas.microsoft.com/office/powerpoint/2010/main" val="3910477320"/>
      </p:ext>
    </p:extLst>
  </p:cSld>
  <p:clrMapOvr>
    <a:masterClrMapping/>
  </p:clrMapOvr>
  <p:transition>
    <p:fade/>
  </p:transition>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_Subtitle_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Picture Placeholder 3">
            <a:extLst>
              <a:ext uri="{FF2B5EF4-FFF2-40B4-BE49-F238E27FC236}">
                <a16:creationId xmlns:a16="http://schemas.microsoft.com/office/drawing/2014/main" id="{8104D7A8-6A7F-184C-8451-0D9643B9DB79}"/>
              </a:ext>
            </a:extLst>
          </p:cNvPr>
          <p:cNvSpPr>
            <a:spLocks noGrp="1"/>
          </p:cNvSpPr>
          <p:nvPr>
            <p:ph type="pic" sz="quarter" idx="13"/>
          </p:nvPr>
        </p:nvSpPr>
        <p:spPr>
          <a:xfrm>
            <a:off x="6134100" y="585788"/>
            <a:ext cx="5486400" cy="5683250"/>
          </a:xfrm>
        </p:spPr>
        <p:txBody>
          <a:bodyPr/>
          <a:lstStyle/>
          <a:p>
            <a:r>
              <a:rPr lang="en-US"/>
              <a:t>Click icon to add picture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76601120"/>
      </p:ext>
    </p:extLst>
  </p:cSld>
  <p:clrMapOvr>
    <a:masterClrMapping/>
  </p:clrMapOvr>
  <p:transition>
    <p:fade/>
  </p:transition>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8001000" y="2314728"/>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7" name="Text Placeholder 4">
            <a:extLst>
              <a:ext uri="{FF2B5EF4-FFF2-40B4-BE49-F238E27FC236}">
                <a16:creationId xmlns:a16="http://schemas.microsoft.com/office/drawing/2014/main" id="{DA051E22-5706-0641-B839-C86D64313E72}"/>
              </a:ext>
            </a:extLst>
          </p:cNvPr>
          <p:cNvSpPr>
            <a:spLocks noGrp="1"/>
          </p:cNvSpPr>
          <p:nvPr>
            <p:ph type="body" sz="quarter" idx="14" hasCustomPrompt="1"/>
          </p:nvPr>
        </p:nvSpPr>
        <p:spPr>
          <a:xfrm>
            <a:off x="6136944" y="2314727"/>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8001000" y="8382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9" name="Text Placeholder 4">
            <a:extLst>
              <a:ext uri="{FF2B5EF4-FFF2-40B4-BE49-F238E27FC236}">
                <a16:creationId xmlns:a16="http://schemas.microsoft.com/office/drawing/2014/main" id="{A4DB0EB2-F13F-EA44-A494-54AB883E8F20}"/>
              </a:ext>
            </a:extLst>
          </p:cNvPr>
          <p:cNvSpPr>
            <a:spLocks noGrp="1"/>
          </p:cNvSpPr>
          <p:nvPr>
            <p:ph type="body" sz="quarter" idx="16" hasCustomPrompt="1"/>
          </p:nvPr>
        </p:nvSpPr>
        <p:spPr>
          <a:xfrm>
            <a:off x="6136944" y="8381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8001000" y="38100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1" name="Text Placeholder 4">
            <a:extLst>
              <a:ext uri="{FF2B5EF4-FFF2-40B4-BE49-F238E27FC236}">
                <a16:creationId xmlns:a16="http://schemas.microsoft.com/office/drawing/2014/main" id="{54AC069D-0D99-1449-BA56-CABAD1A30B51}"/>
              </a:ext>
            </a:extLst>
          </p:cNvPr>
          <p:cNvSpPr>
            <a:spLocks noGrp="1"/>
          </p:cNvSpPr>
          <p:nvPr>
            <p:ph type="body" sz="quarter" idx="18" hasCustomPrompt="1"/>
          </p:nvPr>
        </p:nvSpPr>
        <p:spPr>
          <a:xfrm>
            <a:off x="6136944" y="38099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3" name="Text Placeholder 4">
            <a:extLst>
              <a:ext uri="{FF2B5EF4-FFF2-40B4-BE49-F238E27FC236}">
                <a16:creationId xmlns:a16="http://schemas.microsoft.com/office/drawing/2014/main" id="{C4C488F7-08C3-AA48-9203-0739DBED7D31}"/>
              </a:ext>
            </a:extLst>
          </p:cNvPr>
          <p:cNvSpPr>
            <a:spLocks noGrp="1"/>
          </p:cNvSpPr>
          <p:nvPr>
            <p:ph type="body" sz="quarter" idx="20" hasCustomPrompt="1"/>
          </p:nvPr>
        </p:nvSpPr>
        <p:spPr>
          <a:xfrm>
            <a:off x="6136944" y="5257799"/>
            <a:ext cx="1749756"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54" name="Text Placeholder 4">
            <a:extLst>
              <a:ext uri="{FF2B5EF4-FFF2-40B4-BE49-F238E27FC236}">
                <a16:creationId xmlns:a16="http://schemas.microsoft.com/office/drawing/2014/main" id="{73C30779-5B33-B64E-A12E-25D5F3B74CDD}"/>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842309630"/>
      </p:ext>
    </p:extLst>
  </p:cSld>
  <p:clrMapOvr>
    <a:masterClrMapping/>
  </p:clrMapOvr>
  <p:transition>
    <p:fade/>
  </p:transition>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_Subtitle_Content_Larg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3615519" cy="1898104"/>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3" name="Group 2">
            <a:extLst>
              <a:ext uri="{FF2B5EF4-FFF2-40B4-BE49-F238E27FC236}">
                <a16:creationId xmlns:a16="http://schemas.microsoft.com/office/drawing/2014/main" id="{188A3071-7768-0B46-B2E0-504A846B74CF}"/>
              </a:ext>
            </a:extLst>
          </p:cNvPr>
          <p:cNvGrpSpPr/>
          <p:nvPr userDrawn="1"/>
        </p:nvGrpSpPr>
        <p:grpSpPr>
          <a:xfrm>
            <a:off x="4305300" y="585968"/>
            <a:ext cx="7315200" cy="5687403"/>
            <a:chOff x="4392612" y="585968"/>
            <a:chExt cx="5475288" cy="5687403"/>
          </a:xfrm>
        </p:grpSpPr>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4392612"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4392612"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4392612"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4392612"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4392612"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4392612"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4392612"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4392612"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6134100" y="2314728"/>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7" name="Text Placeholder 4">
            <a:extLst>
              <a:ext uri="{FF2B5EF4-FFF2-40B4-BE49-F238E27FC236}">
                <a16:creationId xmlns:a16="http://schemas.microsoft.com/office/drawing/2014/main" id="{DA051E22-5706-0641-B839-C86D64313E72}"/>
              </a:ext>
            </a:extLst>
          </p:cNvPr>
          <p:cNvSpPr>
            <a:spLocks noGrp="1"/>
          </p:cNvSpPr>
          <p:nvPr>
            <p:ph type="body" sz="quarter" idx="14" hasCustomPrompt="1"/>
          </p:nvPr>
        </p:nvSpPr>
        <p:spPr>
          <a:xfrm>
            <a:off x="4305300" y="2314727"/>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6134100" y="8382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9" name="Text Placeholder 4">
            <a:extLst>
              <a:ext uri="{FF2B5EF4-FFF2-40B4-BE49-F238E27FC236}">
                <a16:creationId xmlns:a16="http://schemas.microsoft.com/office/drawing/2014/main" id="{A4DB0EB2-F13F-EA44-A494-54AB883E8F20}"/>
              </a:ext>
            </a:extLst>
          </p:cNvPr>
          <p:cNvSpPr>
            <a:spLocks noGrp="1"/>
          </p:cNvSpPr>
          <p:nvPr>
            <p:ph type="body" sz="quarter" idx="16" hasCustomPrompt="1"/>
          </p:nvPr>
        </p:nvSpPr>
        <p:spPr>
          <a:xfrm>
            <a:off x="4305300" y="8381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6134100" y="38100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1" name="Text Placeholder 4">
            <a:extLst>
              <a:ext uri="{FF2B5EF4-FFF2-40B4-BE49-F238E27FC236}">
                <a16:creationId xmlns:a16="http://schemas.microsoft.com/office/drawing/2014/main" id="{54AC069D-0D99-1449-BA56-CABAD1A30B51}"/>
              </a:ext>
            </a:extLst>
          </p:cNvPr>
          <p:cNvSpPr>
            <a:spLocks noGrp="1"/>
          </p:cNvSpPr>
          <p:nvPr>
            <p:ph type="body" sz="quarter" idx="18" hasCustomPrompt="1"/>
          </p:nvPr>
        </p:nvSpPr>
        <p:spPr>
          <a:xfrm>
            <a:off x="4305300" y="38099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6134100" y="5257800"/>
            <a:ext cx="54864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3" name="Text Placeholder 4">
            <a:extLst>
              <a:ext uri="{FF2B5EF4-FFF2-40B4-BE49-F238E27FC236}">
                <a16:creationId xmlns:a16="http://schemas.microsoft.com/office/drawing/2014/main" id="{C4C488F7-08C3-AA48-9203-0739DBED7D31}"/>
              </a:ext>
            </a:extLst>
          </p:cNvPr>
          <p:cNvSpPr>
            <a:spLocks noGrp="1"/>
          </p:cNvSpPr>
          <p:nvPr>
            <p:ph type="body" sz="quarter" idx="20" hasCustomPrompt="1"/>
          </p:nvPr>
        </p:nvSpPr>
        <p:spPr>
          <a:xfrm>
            <a:off x="4305300" y="5257799"/>
            <a:ext cx="1714500" cy="742369"/>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21" name="Text Placeholder 4">
            <a:extLst>
              <a:ext uri="{FF2B5EF4-FFF2-40B4-BE49-F238E27FC236}">
                <a16:creationId xmlns:a16="http://schemas.microsoft.com/office/drawing/2014/main" id="{7A1D12C3-3B5B-044C-A548-FEDB9E5D4028}"/>
              </a:ext>
            </a:extLst>
          </p:cNvPr>
          <p:cNvSpPr>
            <a:spLocks noGrp="1"/>
          </p:cNvSpPr>
          <p:nvPr>
            <p:ph type="body" sz="quarter" idx="12" hasCustomPrompt="1"/>
          </p:nvPr>
        </p:nvSpPr>
        <p:spPr>
          <a:xfrm>
            <a:off x="584201" y="2833345"/>
            <a:ext cx="3606799"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28259910"/>
      </p:ext>
    </p:extLst>
  </p:cSld>
  <p:clrMapOvr>
    <a:masterClrMapping/>
  </p:clrMapOvr>
  <p:transition>
    <p:fade/>
  </p:transition>
  <p:extLst>
    <p:ext uri="{DCECCB84-F9BA-43D5-87BE-67443E8EF086}">
      <p15:sldGuideLst xmlns:p15="http://schemas.microsoft.com/office/powerpoint/2012/main"/>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_Subtitle_Conten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434080"/>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8001000" y="2314728"/>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8001000" y="8382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8001000" y="38100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8001000" y="5257800"/>
            <a:ext cx="3619500"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r>
              <a:rPr lang="en-US" sz="6600">
                <a:solidFill>
                  <a:schemeClr val="accent2"/>
                </a:solidFill>
                <a:latin typeface="Segoe UI Semibold" panose="020B0502040204020203" pitchFamily="34" charset="0"/>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955335625"/>
      </p:ext>
    </p:extLst>
  </p:cSld>
  <p:clrMapOvr>
    <a:masterClrMapping/>
  </p:clrMapOvr>
  <p:transition>
    <p:fade/>
  </p:transition>
  <p:extLst>
    <p:ext uri="{DCECCB84-F9BA-43D5-87BE-67443E8EF086}">
      <p15:sldGuideLst xmlns:p15="http://schemas.microsoft.com/office/powerpoint/2012/main"/>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_Subtitle_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5"/>
            <a:ext cx="3615519" cy="2075525"/>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49" name="Group 48">
            <a:extLst>
              <a:ext uri="{FF2B5EF4-FFF2-40B4-BE49-F238E27FC236}">
                <a16:creationId xmlns:a16="http://schemas.microsoft.com/office/drawing/2014/main" id="{31FA41F1-2028-C841-A0E6-E62A36CD04B0}"/>
              </a:ext>
            </a:extLst>
          </p:cNvPr>
          <p:cNvGrpSpPr/>
          <p:nvPr userDrawn="1"/>
        </p:nvGrpSpPr>
        <p:grpSpPr>
          <a:xfrm>
            <a:off x="4305300" y="585968"/>
            <a:ext cx="7304088" cy="2780871"/>
            <a:chOff x="6134100" y="585968"/>
            <a:chExt cx="5475288" cy="2780871"/>
          </a:xfrm>
        </p:grpSpPr>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6134100" y="33668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58990C4-7AAA-874F-9992-5C649C6BAE73}"/>
              </a:ext>
            </a:extLst>
          </p:cNvPr>
          <p:cNvGrpSpPr/>
          <p:nvPr userDrawn="1"/>
        </p:nvGrpSpPr>
        <p:grpSpPr>
          <a:xfrm>
            <a:off x="4305300" y="3505200"/>
            <a:ext cx="7304088" cy="2753575"/>
            <a:chOff x="6134100" y="585968"/>
            <a:chExt cx="5475288" cy="2753575"/>
          </a:xfrm>
        </p:grpSpPr>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6134100" y="333954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Text Placeholder 4">
            <a:extLst>
              <a:ext uri="{FF2B5EF4-FFF2-40B4-BE49-F238E27FC236}">
                <a16:creationId xmlns:a16="http://schemas.microsoft.com/office/drawing/2014/main" id="{4BD19EB2-7D8F-AC41-A8B6-1914246DD12A}"/>
              </a:ext>
            </a:extLst>
          </p:cNvPr>
          <p:cNvSpPr>
            <a:spLocks noGrp="1"/>
          </p:cNvSpPr>
          <p:nvPr>
            <p:ph type="body" sz="quarter" idx="15" hasCustomPrompt="1"/>
          </p:nvPr>
        </p:nvSpPr>
        <p:spPr>
          <a:xfrm>
            <a:off x="6134100" y="838200"/>
            <a:ext cx="5486400"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p:ph type="body" sz="quarter" idx="16" hasCustomPrompt="1"/>
          </p:nvPr>
        </p:nvSpPr>
        <p:spPr>
          <a:xfrm>
            <a:off x="4327194" y="838199"/>
            <a:ext cx="1692606"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p:ph type="body" sz="quarter" idx="17" hasCustomPrompt="1"/>
          </p:nvPr>
        </p:nvSpPr>
        <p:spPr>
          <a:xfrm>
            <a:off x="6134100" y="3761096"/>
            <a:ext cx="5486400"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p:ph type="body" sz="quarter" idx="18" hasCustomPrompt="1"/>
          </p:nvPr>
        </p:nvSpPr>
        <p:spPr>
          <a:xfrm>
            <a:off x="4327194" y="3761095"/>
            <a:ext cx="1692606"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5" name="Text Placeholder 4">
            <a:extLst>
              <a:ext uri="{FF2B5EF4-FFF2-40B4-BE49-F238E27FC236}">
                <a16:creationId xmlns:a16="http://schemas.microsoft.com/office/drawing/2014/main" id="{E21E97F0-3227-AE4F-A0C4-885867ED107D}"/>
              </a:ext>
            </a:extLst>
          </p:cNvPr>
          <p:cNvSpPr>
            <a:spLocks noGrp="1"/>
          </p:cNvSpPr>
          <p:nvPr>
            <p:ph type="body" sz="quarter" idx="12" hasCustomPrompt="1"/>
          </p:nvPr>
        </p:nvSpPr>
        <p:spPr>
          <a:xfrm>
            <a:off x="584201" y="2833345"/>
            <a:ext cx="3606799"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23597000"/>
      </p:ext>
    </p:extLst>
  </p:cSld>
  <p:clrMapOvr>
    <a:masterClrMapping/>
  </p:clrMapOvr>
  <p:transition>
    <p:fade/>
  </p:transition>
  <p:extLst>
    <p:ext uri="{DCECCB84-F9BA-43D5-87BE-67443E8EF086}">
      <p15:sldGuideLst xmlns:p15="http://schemas.microsoft.com/office/powerpoint/2012/main"/>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_Subtitle_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5444319" cy="1420434"/>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49" name="Group 48">
            <a:extLst>
              <a:ext uri="{FF2B5EF4-FFF2-40B4-BE49-F238E27FC236}">
                <a16:creationId xmlns:a16="http://schemas.microsoft.com/office/drawing/2014/main" id="{31FA41F1-2028-C841-A0E6-E62A36CD04B0}"/>
              </a:ext>
            </a:extLst>
          </p:cNvPr>
          <p:cNvGrpSpPr/>
          <p:nvPr userDrawn="1"/>
        </p:nvGrpSpPr>
        <p:grpSpPr>
          <a:xfrm>
            <a:off x="6134100" y="585968"/>
            <a:ext cx="5475288" cy="2780871"/>
            <a:chOff x="6134100" y="585968"/>
            <a:chExt cx="5475288" cy="2780871"/>
          </a:xfrm>
        </p:grpSpPr>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6134100" y="33668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58990C4-7AAA-874F-9992-5C649C6BAE73}"/>
              </a:ext>
            </a:extLst>
          </p:cNvPr>
          <p:cNvGrpSpPr/>
          <p:nvPr userDrawn="1"/>
        </p:nvGrpSpPr>
        <p:grpSpPr>
          <a:xfrm>
            <a:off x="6134100" y="3505200"/>
            <a:ext cx="5475288" cy="2753575"/>
            <a:chOff x="6134100" y="585968"/>
            <a:chExt cx="5475288" cy="2753575"/>
          </a:xfrm>
        </p:grpSpPr>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6134100" y="333954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Text Placeholder 4">
            <a:extLst>
              <a:ext uri="{FF2B5EF4-FFF2-40B4-BE49-F238E27FC236}">
                <a16:creationId xmlns:a16="http://schemas.microsoft.com/office/drawing/2014/main" id="{4BD19EB2-7D8F-AC41-A8B6-1914246DD12A}"/>
              </a:ext>
            </a:extLst>
          </p:cNvPr>
          <p:cNvSpPr>
            <a:spLocks noGrp="1"/>
          </p:cNvSpPr>
          <p:nvPr>
            <p:ph type="body" sz="quarter" idx="15" hasCustomPrompt="1"/>
          </p:nvPr>
        </p:nvSpPr>
        <p:spPr>
          <a:xfrm>
            <a:off x="7507786" y="838200"/>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p:ph type="body" sz="quarter" idx="16" hasCustomPrompt="1"/>
          </p:nvPr>
        </p:nvSpPr>
        <p:spPr>
          <a:xfrm>
            <a:off x="6134100" y="838199"/>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p:ph type="body" sz="quarter" idx="17" hasCustomPrompt="1"/>
          </p:nvPr>
        </p:nvSpPr>
        <p:spPr>
          <a:xfrm>
            <a:off x="7507786" y="3761096"/>
            <a:ext cx="4112713"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p:ph type="body" sz="quarter" idx="18" hasCustomPrompt="1"/>
          </p:nvPr>
        </p:nvSpPr>
        <p:spPr>
          <a:xfrm>
            <a:off x="6134100" y="3761095"/>
            <a:ext cx="1268811" cy="2246194"/>
          </a:xfrm>
          <a:noFill/>
        </p:spPr>
        <p:txBody>
          <a:bodyPr wrap="square" lIns="0" tIns="0" rIns="0" bIns="0">
            <a:noAutofit/>
          </a:bodyPr>
          <a:lstStyle>
            <a:lvl1pPr marL="0" indent="0">
              <a:spcBef>
                <a:spcPts val="0"/>
              </a:spcBef>
              <a:buNone/>
              <a:defRPr sz="1400" spc="0" baseline="0">
                <a:solidFill>
                  <a:schemeClr val="tx2"/>
                </a:solidFill>
                <a:latin typeface="+mj-lt"/>
                <a:cs typeface="Segoe UI" panose="020B0502040204020203" pitchFamily="34" charset="0"/>
              </a:defRPr>
            </a:lvl1pPr>
          </a:lstStyle>
          <a:p>
            <a:pPr lvl="0"/>
            <a:r>
              <a:rPr lang="en-US"/>
              <a:t>Title here</a:t>
            </a:r>
          </a:p>
        </p:txBody>
      </p:sp>
      <p:sp>
        <p:nvSpPr>
          <p:cNvPr id="14" name="Text Placeholder 4">
            <a:extLst>
              <a:ext uri="{FF2B5EF4-FFF2-40B4-BE49-F238E27FC236}">
                <a16:creationId xmlns:a16="http://schemas.microsoft.com/office/drawing/2014/main" id="{E75517DE-522B-D247-93F8-0782A7006717}"/>
              </a:ext>
            </a:extLst>
          </p:cNvPr>
          <p:cNvSpPr>
            <a:spLocks noGrp="1"/>
          </p:cNvSpPr>
          <p:nvPr>
            <p:ph type="body" sz="quarter" idx="19"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628512182"/>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59979"/>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00BA2BAF-4560-4E7E-9BF6-DFC72FB8070E}"/>
              </a:ext>
            </a:extLst>
          </p:cNvPr>
          <p:cNvCxnSpPr/>
          <p:nvPr userDrawn="1"/>
        </p:nvCxnSpPr>
        <p:spPr>
          <a:xfrm flipH="1" flipV="1">
            <a:off x="2952750" y="2335653"/>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4F3E1B-FF89-45F4-92AC-B498450845CB}"/>
              </a:ext>
            </a:extLst>
          </p:cNvPr>
          <p:cNvCxnSpPr/>
          <p:nvPr userDrawn="1"/>
        </p:nvCxnSpPr>
        <p:spPr>
          <a:xfrm flipV="1">
            <a:off x="2962275" y="2268977"/>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712D4B6-F6A1-4575-90CB-7827A2A05562}"/>
              </a:ext>
            </a:extLst>
          </p:cNvPr>
          <p:cNvGrpSpPr/>
          <p:nvPr userDrawn="1"/>
        </p:nvGrpSpPr>
        <p:grpSpPr>
          <a:xfrm>
            <a:off x="6886811" y="1683762"/>
            <a:ext cx="2828102" cy="4860167"/>
            <a:chOff x="2477087" y="1395985"/>
            <a:chExt cx="2828102" cy="4860167"/>
          </a:xfrm>
        </p:grpSpPr>
        <p:sp>
          <p:nvSpPr>
            <p:cNvPr id="11" name="Hexagon 10">
              <a:extLst>
                <a:ext uri="{FF2B5EF4-FFF2-40B4-BE49-F238E27FC236}">
                  <a16:creationId xmlns:a16="http://schemas.microsoft.com/office/drawing/2014/main" id="{F3D0F253-FCB3-4C8B-998B-E1B6CE6FEA0D}"/>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97C2AC17-E7C1-469E-9840-240174430EB4}"/>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3" name="Group 12">
            <a:extLst>
              <a:ext uri="{FF2B5EF4-FFF2-40B4-BE49-F238E27FC236}">
                <a16:creationId xmlns:a16="http://schemas.microsoft.com/office/drawing/2014/main" id="{5777C854-AB49-4578-8082-E99F117F3B5D}"/>
              </a:ext>
            </a:extLst>
          </p:cNvPr>
          <p:cNvGrpSpPr/>
          <p:nvPr userDrawn="1"/>
        </p:nvGrpSpPr>
        <p:grpSpPr>
          <a:xfrm>
            <a:off x="2477087" y="1683762"/>
            <a:ext cx="2828102" cy="4860167"/>
            <a:chOff x="2477087" y="1395985"/>
            <a:chExt cx="2828102" cy="4860167"/>
          </a:xfrm>
        </p:grpSpPr>
        <p:sp>
          <p:nvSpPr>
            <p:cNvPr id="14" name="Hexagon 13">
              <a:extLst>
                <a:ext uri="{FF2B5EF4-FFF2-40B4-BE49-F238E27FC236}">
                  <a16:creationId xmlns:a16="http://schemas.microsoft.com/office/drawing/2014/main" id="{D8EEE1BC-A2EA-4882-87BF-74BBA1D8627A}"/>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Hexagon 14">
              <a:extLst>
                <a:ext uri="{FF2B5EF4-FFF2-40B4-BE49-F238E27FC236}">
                  <a16:creationId xmlns:a16="http://schemas.microsoft.com/office/drawing/2014/main" id="{3DF263ED-238B-4641-B55D-F004809269E0}"/>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Text Placeholder 11">
            <a:extLst>
              <a:ext uri="{FF2B5EF4-FFF2-40B4-BE49-F238E27FC236}">
                <a16:creationId xmlns:a16="http://schemas.microsoft.com/office/drawing/2014/main" id="{3AD4D17C-B705-497F-80D1-D1ABD444C4C6}"/>
              </a:ext>
            </a:extLst>
          </p:cNvPr>
          <p:cNvSpPr>
            <a:spLocks noGrp="1"/>
          </p:cNvSpPr>
          <p:nvPr>
            <p:ph type="body" sz="quarter" idx="13" hasCustomPrompt="1"/>
          </p:nvPr>
        </p:nvSpPr>
        <p:spPr>
          <a:xfrm>
            <a:off x="4839066" y="302305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latin typeface="+mj-lt"/>
              </a:defRPr>
            </a:lvl1pPr>
          </a:lstStyle>
          <a:p>
            <a:pPr lvl="0"/>
            <a:r>
              <a:rPr lang="en-US" dirty="0"/>
              <a:t>TITLE</a:t>
            </a:r>
          </a:p>
        </p:txBody>
      </p:sp>
      <p:sp>
        <p:nvSpPr>
          <p:cNvPr id="17" name="Text Placeholder 11">
            <a:extLst>
              <a:ext uri="{FF2B5EF4-FFF2-40B4-BE49-F238E27FC236}">
                <a16:creationId xmlns:a16="http://schemas.microsoft.com/office/drawing/2014/main" id="{3B5790C3-E86E-417B-86B8-F883EAB7787B}"/>
              </a:ext>
            </a:extLst>
          </p:cNvPr>
          <p:cNvSpPr>
            <a:spLocks noGrp="1"/>
          </p:cNvSpPr>
          <p:nvPr>
            <p:ph type="body" sz="quarter" idx="14" hasCustomPrompt="1"/>
          </p:nvPr>
        </p:nvSpPr>
        <p:spPr>
          <a:xfrm>
            <a:off x="2633838" y="1818853"/>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1</a:t>
            </a:r>
          </a:p>
        </p:txBody>
      </p:sp>
      <p:sp>
        <p:nvSpPr>
          <p:cNvPr id="18" name="Text Placeholder 11">
            <a:extLst>
              <a:ext uri="{FF2B5EF4-FFF2-40B4-BE49-F238E27FC236}">
                <a16:creationId xmlns:a16="http://schemas.microsoft.com/office/drawing/2014/main" id="{AC9F3CEA-8415-4EB2-968A-777B60D32D69}"/>
              </a:ext>
            </a:extLst>
          </p:cNvPr>
          <p:cNvSpPr>
            <a:spLocks noGrp="1"/>
          </p:cNvSpPr>
          <p:nvPr>
            <p:ph type="body" sz="quarter" idx="15" hasCustomPrompt="1"/>
          </p:nvPr>
        </p:nvSpPr>
        <p:spPr>
          <a:xfrm>
            <a:off x="7043562" y="1818853"/>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2</a:t>
            </a:r>
          </a:p>
        </p:txBody>
      </p:sp>
      <p:sp>
        <p:nvSpPr>
          <p:cNvPr id="19" name="Text Placeholder 11">
            <a:extLst>
              <a:ext uri="{FF2B5EF4-FFF2-40B4-BE49-F238E27FC236}">
                <a16:creationId xmlns:a16="http://schemas.microsoft.com/office/drawing/2014/main" id="{5AE8DA90-2865-4301-ADC4-84B1C6FEE3D8}"/>
              </a:ext>
            </a:extLst>
          </p:cNvPr>
          <p:cNvSpPr>
            <a:spLocks noGrp="1"/>
          </p:cNvSpPr>
          <p:nvPr>
            <p:ph type="body" sz="quarter" idx="16" hasCustomPrompt="1"/>
          </p:nvPr>
        </p:nvSpPr>
        <p:spPr>
          <a:xfrm>
            <a:off x="2633838" y="4233672"/>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3</a:t>
            </a:r>
          </a:p>
        </p:txBody>
      </p:sp>
      <p:sp>
        <p:nvSpPr>
          <p:cNvPr id="20" name="Text Placeholder 11">
            <a:extLst>
              <a:ext uri="{FF2B5EF4-FFF2-40B4-BE49-F238E27FC236}">
                <a16:creationId xmlns:a16="http://schemas.microsoft.com/office/drawing/2014/main" id="{D5FBE965-7E72-4097-B899-BB3CC382116D}"/>
              </a:ext>
            </a:extLst>
          </p:cNvPr>
          <p:cNvSpPr>
            <a:spLocks noGrp="1"/>
          </p:cNvSpPr>
          <p:nvPr>
            <p:ph type="body" sz="quarter" idx="17" hasCustomPrompt="1"/>
          </p:nvPr>
        </p:nvSpPr>
        <p:spPr>
          <a:xfrm>
            <a:off x="7043562" y="4233672"/>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4</a:t>
            </a:r>
          </a:p>
        </p:txBody>
      </p:sp>
      <p:sp>
        <p:nvSpPr>
          <p:cNvPr id="21" name="Text Placeholder 13">
            <a:extLst>
              <a:ext uri="{FF2B5EF4-FFF2-40B4-BE49-F238E27FC236}">
                <a16:creationId xmlns:a16="http://schemas.microsoft.com/office/drawing/2014/main" id="{80D9816F-BB24-43EC-9DAF-BF00707756B7}"/>
              </a:ext>
            </a:extLst>
          </p:cNvPr>
          <p:cNvSpPr>
            <a:spLocks noGrp="1"/>
          </p:cNvSpPr>
          <p:nvPr>
            <p:ph type="body" sz="quarter" idx="18" hasCustomPrompt="1"/>
          </p:nvPr>
        </p:nvSpPr>
        <p:spPr>
          <a:xfrm>
            <a:off x="201051" y="1820792"/>
            <a:ext cx="2279650" cy="2165188"/>
          </a:xfrm>
        </p:spPr>
        <p:txBody>
          <a:bodyPr>
            <a:normAutofit/>
          </a:bodyPr>
          <a:lstStyle>
            <a:lvl1pPr>
              <a:defRPr sz="1400" baseline="0">
                <a:solidFill>
                  <a:schemeClr val="accent1">
                    <a:lumMod val="50000"/>
                  </a:schemeClr>
                </a:solidFill>
              </a:defRPr>
            </a:lvl1pPr>
          </a:lstStyle>
          <a:p>
            <a:pPr lvl="0"/>
            <a:r>
              <a:rPr lang="en-US" dirty="0"/>
              <a:t>List items for Title 1</a:t>
            </a:r>
          </a:p>
        </p:txBody>
      </p:sp>
      <p:sp>
        <p:nvSpPr>
          <p:cNvPr id="22" name="Text Placeholder 13">
            <a:extLst>
              <a:ext uri="{FF2B5EF4-FFF2-40B4-BE49-F238E27FC236}">
                <a16:creationId xmlns:a16="http://schemas.microsoft.com/office/drawing/2014/main" id="{6F61FB7D-40A0-4FC8-BD19-44DC4086B8A8}"/>
              </a:ext>
            </a:extLst>
          </p:cNvPr>
          <p:cNvSpPr>
            <a:spLocks noGrp="1"/>
          </p:cNvSpPr>
          <p:nvPr>
            <p:ph type="body" sz="quarter" idx="20" hasCustomPrompt="1"/>
          </p:nvPr>
        </p:nvSpPr>
        <p:spPr>
          <a:xfrm>
            <a:off x="5305188" y="1571162"/>
            <a:ext cx="1581623" cy="1452164"/>
          </a:xfrm>
        </p:spPr>
        <p:txBody>
          <a:bodyPr>
            <a:normAutofit/>
          </a:bodyPr>
          <a:lstStyle>
            <a:lvl1pPr>
              <a:defRPr sz="1400" baseline="0">
                <a:solidFill>
                  <a:schemeClr val="accent1"/>
                </a:solidFill>
              </a:defRPr>
            </a:lvl1pPr>
          </a:lstStyle>
          <a:p>
            <a:pPr lvl="0"/>
            <a:r>
              <a:rPr lang="en-US" dirty="0"/>
              <a:t>List items for TITLE</a:t>
            </a:r>
          </a:p>
        </p:txBody>
      </p:sp>
      <p:sp>
        <p:nvSpPr>
          <p:cNvPr id="23" name="Text Placeholder 13">
            <a:extLst>
              <a:ext uri="{FF2B5EF4-FFF2-40B4-BE49-F238E27FC236}">
                <a16:creationId xmlns:a16="http://schemas.microsoft.com/office/drawing/2014/main" id="{97A542BC-3061-4CD1-8307-D9584711F1CD}"/>
              </a:ext>
            </a:extLst>
          </p:cNvPr>
          <p:cNvSpPr>
            <a:spLocks noGrp="1"/>
          </p:cNvSpPr>
          <p:nvPr>
            <p:ph type="body" sz="quarter" idx="21" hasCustomPrompt="1"/>
          </p:nvPr>
        </p:nvSpPr>
        <p:spPr>
          <a:xfrm>
            <a:off x="9714912" y="1820791"/>
            <a:ext cx="2279650" cy="2165189"/>
          </a:xfrm>
        </p:spPr>
        <p:txBody>
          <a:bodyPr>
            <a:normAutofit/>
          </a:bodyPr>
          <a:lstStyle>
            <a:lvl1pPr>
              <a:defRPr sz="1400" baseline="0">
                <a:solidFill>
                  <a:schemeClr val="accent1">
                    <a:lumMod val="75000"/>
                  </a:schemeClr>
                </a:solidFill>
              </a:defRPr>
            </a:lvl1pPr>
          </a:lstStyle>
          <a:p>
            <a:pPr lvl="0"/>
            <a:r>
              <a:rPr lang="en-US"/>
              <a:t>List items for Title 2</a:t>
            </a:r>
          </a:p>
        </p:txBody>
      </p:sp>
      <p:sp>
        <p:nvSpPr>
          <p:cNvPr id="24" name="Text Placeholder 13">
            <a:extLst>
              <a:ext uri="{FF2B5EF4-FFF2-40B4-BE49-F238E27FC236}">
                <a16:creationId xmlns:a16="http://schemas.microsoft.com/office/drawing/2014/main" id="{81E41E97-1B7D-4067-9DDA-98B96BB20613}"/>
              </a:ext>
            </a:extLst>
          </p:cNvPr>
          <p:cNvSpPr>
            <a:spLocks noGrp="1"/>
          </p:cNvSpPr>
          <p:nvPr>
            <p:ph type="body" sz="quarter" idx="22" hasCustomPrompt="1"/>
          </p:nvPr>
        </p:nvSpPr>
        <p:spPr>
          <a:xfrm>
            <a:off x="201051" y="4245117"/>
            <a:ext cx="2279650" cy="2165188"/>
          </a:xfrm>
        </p:spPr>
        <p:txBody>
          <a:bodyPr>
            <a:normAutofit/>
          </a:bodyPr>
          <a:lstStyle>
            <a:lvl1pPr>
              <a:defRPr sz="1400" baseline="0">
                <a:solidFill>
                  <a:schemeClr val="accent1">
                    <a:lumMod val="75000"/>
                  </a:schemeClr>
                </a:solidFill>
              </a:defRPr>
            </a:lvl1pPr>
          </a:lstStyle>
          <a:p>
            <a:pPr lvl="0"/>
            <a:r>
              <a:rPr lang="en-US"/>
              <a:t>List items for Title 3</a:t>
            </a:r>
          </a:p>
        </p:txBody>
      </p:sp>
      <p:sp>
        <p:nvSpPr>
          <p:cNvPr id="25" name="Text Placeholder 13">
            <a:extLst>
              <a:ext uri="{FF2B5EF4-FFF2-40B4-BE49-F238E27FC236}">
                <a16:creationId xmlns:a16="http://schemas.microsoft.com/office/drawing/2014/main" id="{2130EBF6-9B1A-4A88-8C89-174A9DFCA56D}"/>
              </a:ext>
            </a:extLst>
          </p:cNvPr>
          <p:cNvSpPr>
            <a:spLocks noGrp="1"/>
          </p:cNvSpPr>
          <p:nvPr>
            <p:ph type="body" sz="quarter" idx="23" hasCustomPrompt="1"/>
          </p:nvPr>
        </p:nvSpPr>
        <p:spPr>
          <a:xfrm>
            <a:off x="9714912" y="4245116"/>
            <a:ext cx="2279650" cy="2165189"/>
          </a:xfrm>
        </p:spPr>
        <p:txBody>
          <a:bodyPr>
            <a:normAutofit/>
          </a:bodyPr>
          <a:lstStyle>
            <a:lvl1pPr>
              <a:defRPr sz="1400" baseline="0">
                <a:solidFill>
                  <a:schemeClr val="accent1">
                    <a:lumMod val="50000"/>
                  </a:schemeClr>
                </a:solidFill>
              </a:defRPr>
            </a:lvl1pPr>
          </a:lstStyle>
          <a:p>
            <a:pPr lvl="0"/>
            <a:r>
              <a:rPr lang="en-US" dirty="0"/>
              <a:t>List items for Title 4</a:t>
            </a:r>
          </a:p>
        </p:txBody>
      </p:sp>
      <p:sp>
        <p:nvSpPr>
          <p:cNvPr id="26" name="Text Placeholder 13">
            <a:extLst>
              <a:ext uri="{FF2B5EF4-FFF2-40B4-BE49-F238E27FC236}">
                <a16:creationId xmlns:a16="http://schemas.microsoft.com/office/drawing/2014/main" id="{380978EB-4DFA-44E4-BED7-1A0219230C2E}"/>
              </a:ext>
            </a:extLst>
          </p:cNvPr>
          <p:cNvSpPr>
            <a:spLocks noGrp="1"/>
          </p:cNvSpPr>
          <p:nvPr>
            <p:ph type="body" sz="quarter" idx="24" hasCustomPrompt="1"/>
          </p:nvPr>
        </p:nvSpPr>
        <p:spPr>
          <a:xfrm>
            <a:off x="5305188" y="5245954"/>
            <a:ext cx="1581623" cy="1452164"/>
          </a:xfrm>
        </p:spPr>
        <p:txBody>
          <a:bodyPr>
            <a:normAutofit/>
          </a:bodyPr>
          <a:lstStyle>
            <a:lvl1pPr>
              <a:defRPr sz="1400" baseline="0">
                <a:solidFill>
                  <a:schemeClr val="accent1"/>
                </a:solidFill>
              </a:defRPr>
            </a:lvl1pPr>
          </a:lstStyle>
          <a:p>
            <a:pPr lvl="0"/>
            <a:r>
              <a:rPr lang="en-US"/>
              <a:t>List items for TITLE</a:t>
            </a:r>
          </a:p>
        </p:txBody>
      </p:sp>
    </p:spTree>
    <p:extLst>
      <p:ext uri="{BB962C8B-B14F-4D97-AF65-F5344CB8AC3E}">
        <p14:creationId xmlns:p14="http://schemas.microsoft.com/office/powerpoint/2010/main" val="316223066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780669"/>
      </p:ext>
    </p:extLst>
  </p:cSld>
  <p:clrMapOvr>
    <a:masterClrMapping/>
  </p:clrMapOvr>
  <p:transition>
    <p:fade/>
  </p:transition>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95192"/>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308060"/>
      </p:ext>
    </p:extLst>
  </p:cSld>
  <p:clrMapOvr>
    <a:masterClrMapping/>
  </p:clrMapOvr>
  <p:transition>
    <p:fade/>
  </p:transition>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342478"/>
      </p:ext>
    </p:extLst>
  </p:cSld>
  <p:clrMapOvr>
    <a:masterClrMapping/>
  </p:clrMapOvr>
  <p:transition>
    <p:fade/>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878667"/>
      </p:ext>
    </p:extLst>
  </p:cSld>
  <p:clrMapOvr>
    <a:masterClrMapping/>
  </p:clrMapOvr>
  <p:transition>
    <p:fade/>
  </p:transition>
  <p:extLst>
    <p:ext uri="{DCECCB84-F9BA-43D5-87BE-67443E8EF086}">
      <p15:sldGuideLst xmlns:p15="http://schemas.microsoft.com/office/powerpoint/2012/main"/>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897954"/>
      </p:ext>
    </p:extLst>
  </p:cSld>
  <p:clrMapOvr>
    <a:masterClrMapping/>
  </p:clrMapOvr>
  <p:transition>
    <p:fade/>
  </p:transition>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FAB7CACE-1B2B-44A1-B165-401BE3FACDFB}"/>
              </a:ext>
            </a:extLst>
          </p:cNvPr>
          <p:cNvSpPr>
            <a:spLocks noGrp="1"/>
          </p:cNvSpPr>
          <p:nvPr>
            <p:ph type="ftr" sz="quarter" idx="3"/>
          </p:nvPr>
        </p:nvSpPr>
        <p:spPr>
          <a:xfrm>
            <a:off x="4038600" y="6564313"/>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3" name="Slide Number Placeholder 5">
            <a:extLst>
              <a:ext uri="{FF2B5EF4-FFF2-40B4-BE49-F238E27FC236}">
                <a16:creationId xmlns:a16="http://schemas.microsoft.com/office/drawing/2014/main" id="{A07E6754-55D1-4BA4-9BC3-D18627DD78D3}"/>
              </a:ext>
            </a:extLst>
          </p:cNvPr>
          <p:cNvSpPr>
            <a:spLocks noGrp="1"/>
          </p:cNvSpPr>
          <p:nvPr>
            <p:ph type="sldNum" sz="quarter" idx="4"/>
          </p:nvPr>
        </p:nvSpPr>
        <p:spPr>
          <a:xfrm>
            <a:off x="11733275" y="6564314"/>
            <a:ext cx="332233" cy="123110"/>
          </a:xfrm>
          <a:prstGeom prst="rect">
            <a:avLst/>
          </a:prstGeom>
        </p:spPr>
        <p:txBody>
          <a:bodyPr vert="horz" wrap="square" lIns="0" tIns="0" rIns="0" bIns="0" rtlCol="0" anchor="ctr">
            <a:spAutoFit/>
          </a:bodyPr>
          <a:lstStyle>
            <a:lvl1pPr algn="ctr">
              <a:defRPr sz="800">
                <a:solidFill>
                  <a:schemeClr val="tx1"/>
                </a:solidFill>
              </a:defRPr>
            </a:lvl1pPr>
          </a:lstStyle>
          <a:p>
            <a:fld id="{416D17C3-7140-4F20-8D47-B36B7FB3A655}" type="slidenum">
              <a:rPr lang="en-US" smtClean="0"/>
              <a:pPr/>
              <a:t>‹#›</a:t>
            </a:fld>
            <a:endParaRPr lang="en-US"/>
          </a:p>
        </p:txBody>
      </p:sp>
    </p:spTree>
    <p:extLst>
      <p:ext uri="{BB962C8B-B14F-4D97-AF65-F5344CB8AC3E}">
        <p14:creationId xmlns:p14="http://schemas.microsoft.com/office/powerpoint/2010/main" val="1170481229"/>
      </p:ext>
    </p:extLst>
  </p:cSld>
  <p:clrMapOvr>
    <a:masterClrMapping/>
  </p:clrMapOvr>
  <p:transition>
    <p:fade/>
  </p:transition>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FD67DDED-52D2-3F4D-A47A-0CA6844B1050}"/>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917678299"/>
      </p:ext>
    </p:extLst>
  </p:cSld>
  <p:clrMapOvr>
    <a:masterClrMapping/>
  </p:clrMapOvr>
  <p:transition>
    <p:fade/>
  </p:transition>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46CCCAF0-2120-0343-8617-3B2DC1C684F5}"/>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901161476"/>
      </p:ext>
    </p:extLst>
  </p:cSld>
  <p:clrMapOvr>
    <a:masterClrMapping/>
  </p:clrMapOvr>
  <p:transition>
    <p:fade/>
  </p:transition>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5B770BEB-160F-3F48-9002-0786BF71C824}"/>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Microsoft Confidential – Internal only </a:t>
            </a:r>
            <a:fld id="{CDA8CF92-FC37-A64A-8AA4-5DF2C811E7A1}"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199671334"/>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579910"/>
      </p:ext>
    </p:extLst>
  </p:cSld>
  <p:clrMapOvr>
    <a:masterClrMapping/>
  </p:clrMapOvr>
  <p:transition>
    <p:fade/>
  </p:transition>
  <p:extLst>
    <p:ext uri="{DCECCB84-F9BA-43D5-87BE-67443E8EF086}">
      <p15:sldGuideLst xmlns:p15="http://schemas.microsoft.com/office/powerpoint/2012/main"/>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algn="l"/>
            <a:r>
              <a:rPr lang="en-US" sz="36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algn="l"/>
            <a:r>
              <a:rPr lang="en-US" sz="36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algn="l"/>
            <a:r>
              <a:rPr lang="en-US" sz="36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algn="l"/>
            <a:r>
              <a:rPr lang="en-US" sz="36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algn="l"/>
            <a:r>
              <a:rPr lang="en-US" sz="36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algn="l"/>
            <a:r>
              <a:rPr lang="en-US" sz="36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algn="l"/>
            <a:r>
              <a:rPr lang="en-US" sz="36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algn="l"/>
            <a:r>
              <a:rPr lang="en-US" sz="36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algn="l"/>
            <a:r>
              <a:rPr lang="en-US" sz="3600">
                <a:solidFill>
                  <a:schemeClr val="tx2"/>
                </a:solidFill>
                <a:latin typeface="+mj-lt"/>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algn="l"/>
            <a:r>
              <a:rPr lang="en-US" sz="36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algn="l"/>
            <a:r>
              <a:rPr lang="en-US" sz="36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algn="l"/>
            <a:r>
              <a:rPr lang="en-US" sz="36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772117270"/>
      </p:ext>
    </p:extLst>
  </p:cSld>
  <p:clrMapOvr>
    <a:masterClrMapping/>
  </p:clrMapOvr>
  <p:transition>
    <p:fade/>
  </p:transition>
  <p:extLst>
    <p:ext uri="{DCECCB84-F9BA-43D5-87BE-67443E8EF086}">
      <p15:sldGuideLst xmlns:p15="http://schemas.microsoft.com/office/powerpoint/2012/main"/>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algn="l"/>
            <a:r>
              <a:rPr lang="en-US" sz="24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algn="l"/>
            <a:r>
              <a:rPr lang="en-US" sz="24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algn="l"/>
            <a:r>
              <a:rPr lang="en-US" sz="24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algn="l"/>
            <a:r>
              <a:rPr lang="en-US" sz="24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algn="l"/>
            <a:r>
              <a:rPr lang="en-US" sz="24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algn="l"/>
            <a:r>
              <a:rPr lang="en-US" sz="24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algn="l"/>
            <a:r>
              <a:rPr lang="en-US" sz="24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algn="l"/>
            <a:r>
              <a:rPr lang="en-US" sz="24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algn="l"/>
            <a:r>
              <a:rPr lang="en-US" sz="24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algn="l"/>
            <a:r>
              <a:rPr lang="en-US" sz="24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algn="l"/>
            <a:r>
              <a:rPr lang="en-US" sz="24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algn="l"/>
            <a:r>
              <a:rPr lang="en-US" sz="24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74053802"/>
      </p:ext>
    </p:extLst>
  </p:cSld>
  <p:clrMapOvr>
    <a:masterClrMapping/>
  </p:clrMapOvr>
  <p:transition>
    <p:fade/>
  </p:transition>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0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5210-86BB-4A90-4434-B3AF9A0363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135E7-718E-5BF3-BBE8-CA9CD21F9B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59B2FA-02B6-6A90-8585-8176DA2A5D3F}"/>
              </a:ext>
            </a:extLst>
          </p:cNvPr>
          <p:cNvSpPr>
            <a:spLocks noGrp="1"/>
          </p:cNvSpPr>
          <p:nvPr>
            <p:ph type="dt" sz="half" idx="10"/>
          </p:nvPr>
        </p:nvSpPr>
        <p:spPr/>
        <p:txBody>
          <a:bodyPr/>
          <a:lstStyle/>
          <a:p>
            <a:fld id="{0A627400-D089-7447-864B-77479EBD4214}" type="datetimeFigureOut">
              <a:rPr lang="en-US" smtClean="0"/>
              <a:pPr/>
              <a:t>3/27/2023</a:t>
            </a:fld>
            <a:endParaRPr lang="en-US"/>
          </a:p>
        </p:txBody>
      </p:sp>
      <p:sp>
        <p:nvSpPr>
          <p:cNvPr id="5" name="Footer Placeholder 4">
            <a:extLst>
              <a:ext uri="{FF2B5EF4-FFF2-40B4-BE49-F238E27FC236}">
                <a16:creationId xmlns:a16="http://schemas.microsoft.com/office/drawing/2014/main" id="{33BAACD1-8843-EFB2-F6F0-2BB1B95FB6CA}"/>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B29A0E10-3AA6-6A7F-E8D6-8813078784D0}"/>
              </a:ext>
            </a:extLst>
          </p:cNvPr>
          <p:cNvSpPr>
            <a:spLocks noGrp="1"/>
          </p:cNvSpPr>
          <p:nvPr>
            <p:ph type="sldNum" sz="quarter" idx="12"/>
          </p:nvPr>
        </p:nvSpPr>
        <p:spPr/>
        <p:txBody>
          <a:bodyPr/>
          <a:lstStyle/>
          <a:p>
            <a:fld id="{CDACE531-2FE7-1449-9EEA-A972806695F4}" type="slidenum">
              <a:rPr lang="en-US" smtClean="0"/>
              <a:pPr/>
              <a:t>‹#›</a:t>
            </a:fld>
            <a:endParaRPr lang="en-US"/>
          </a:p>
        </p:txBody>
      </p:sp>
    </p:spTree>
    <p:extLst>
      <p:ext uri="{BB962C8B-B14F-4D97-AF65-F5344CB8AC3E}">
        <p14:creationId xmlns:p14="http://schemas.microsoft.com/office/powerpoint/2010/main" val="21428665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accent3"/>
                </a:solidFill>
              </a:defRPr>
            </a:lvl1pPr>
          </a:lstStyle>
          <a:p>
            <a:r>
              <a:rPr lang="en-US" dirty="0"/>
              <a:t>Topic</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and 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5780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321168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Topic name</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and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8203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5706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1718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8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009634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7972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43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71760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3590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25841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6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9895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918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7487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48121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44671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0612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0678843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3199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080101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0" y="0"/>
            <a:ext cx="64008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rot="16200000">
            <a:off x="-3108960" y="3171050"/>
            <a:ext cx="6858000" cy="553998"/>
          </a:xfrm>
        </p:spPr>
        <p:txBody>
          <a:bodyPr anchor="ctr"/>
          <a:lstStyle>
            <a:lvl1pPr algn="ctr">
              <a:defRPr>
                <a:solidFill>
                  <a:schemeClr val="accent3"/>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50900" y="317500"/>
            <a:ext cx="11049000" cy="631189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6929218"/>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00BA2BAF-4560-4E7E-9BF6-DFC72FB8070E}"/>
              </a:ext>
            </a:extLst>
          </p:cNvPr>
          <p:cNvCxnSpPr/>
          <p:nvPr userDrawn="1"/>
        </p:nvCxnSpPr>
        <p:spPr>
          <a:xfrm flipH="1" flipV="1">
            <a:off x="2952750" y="2335653"/>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4F3E1B-FF89-45F4-92AC-B498450845CB}"/>
              </a:ext>
            </a:extLst>
          </p:cNvPr>
          <p:cNvCxnSpPr/>
          <p:nvPr userDrawn="1"/>
        </p:nvCxnSpPr>
        <p:spPr>
          <a:xfrm flipV="1">
            <a:off x="2962275" y="2268977"/>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712D4B6-F6A1-4575-90CB-7827A2A05562}"/>
              </a:ext>
            </a:extLst>
          </p:cNvPr>
          <p:cNvGrpSpPr/>
          <p:nvPr userDrawn="1"/>
        </p:nvGrpSpPr>
        <p:grpSpPr>
          <a:xfrm>
            <a:off x="6886811" y="1683762"/>
            <a:ext cx="2828102" cy="4860167"/>
            <a:chOff x="2477087" y="1395985"/>
            <a:chExt cx="2828102" cy="4860167"/>
          </a:xfrm>
        </p:grpSpPr>
        <p:sp>
          <p:nvSpPr>
            <p:cNvPr id="11" name="Hexagon 10">
              <a:extLst>
                <a:ext uri="{FF2B5EF4-FFF2-40B4-BE49-F238E27FC236}">
                  <a16:creationId xmlns:a16="http://schemas.microsoft.com/office/drawing/2014/main" id="{F3D0F253-FCB3-4C8B-998B-E1B6CE6FEA0D}"/>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97C2AC17-E7C1-469E-9840-240174430EB4}"/>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3" name="Group 12">
            <a:extLst>
              <a:ext uri="{FF2B5EF4-FFF2-40B4-BE49-F238E27FC236}">
                <a16:creationId xmlns:a16="http://schemas.microsoft.com/office/drawing/2014/main" id="{5777C854-AB49-4578-8082-E99F117F3B5D}"/>
              </a:ext>
            </a:extLst>
          </p:cNvPr>
          <p:cNvGrpSpPr/>
          <p:nvPr userDrawn="1"/>
        </p:nvGrpSpPr>
        <p:grpSpPr>
          <a:xfrm>
            <a:off x="2477087" y="1683762"/>
            <a:ext cx="2828102" cy="4860167"/>
            <a:chOff x="2477087" y="1395985"/>
            <a:chExt cx="2828102" cy="4860167"/>
          </a:xfrm>
        </p:grpSpPr>
        <p:sp>
          <p:nvSpPr>
            <p:cNvPr id="14" name="Hexagon 13">
              <a:extLst>
                <a:ext uri="{FF2B5EF4-FFF2-40B4-BE49-F238E27FC236}">
                  <a16:creationId xmlns:a16="http://schemas.microsoft.com/office/drawing/2014/main" id="{D8EEE1BC-A2EA-4882-87BF-74BBA1D8627A}"/>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Hexagon 14">
              <a:extLst>
                <a:ext uri="{FF2B5EF4-FFF2-40B4-BE49-F238E27FC236}">
                  <a16:creationId xmlns:a16="http://schemas.microsoft.com/office/drawing/2014/main" id="{3DF263ED-238B-4641-B55D-F004809269E0}"/>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Text Placeholder 11">
            <a:extLst>
              <a:ext uri="{FF2B5EF4-FFF2-40B4-BE49-F238E27FC236}">
                <a16:creationId xmlns:a16="http://schemas.microsoft.com/office/drawing/2014/main" id="{3AD4D17C-B705-497F-80D1-D1ABD444C4C6}"/>
              </a:ext>
            </a:extLst>
          </p:cNvPr>
          <p:cNvSpPr>
            <a:spLocks noGrp="1"/>
          </p:cNvSpPr>
          <p:nvPr>
            <p:ph type="body" sz="quarter" idx="13" hasCustomPrompt="1"/>
          </p:nvPr>
        </p:nvSpPr>
        <p:spPr>
          <a:xfrm>
            <a:off x="4839066" y="302305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latin typeface="+mj-lt"/>
              </a:defRPr>
            </a:lvl1pPr>
          </a:lstStyle>
          <a:p>
            <a:pPr lvl="0"/>
            <a:r>
              <a:rPr lang="en-US" dirty="0"/>
              <a:t>TITLE</a:t>
            </a:r>
          </a:p>
        </p:txBody>
      </p:sp>
      <p:sp>
        <p:nvSpPr>
          <p:cNvPr id="17" name="Text Placeholder 11">
            <a:extLst>
              <a:ext uri="{FF2B5EF4-FFF2-40B4-BE49-F238E27FC236}">
                <a16:creationId xmlns:a16="http://schemas.microsoft.com/office/drawing/2014/main" id="{3B5790C3-E86E-417B-86B8-F883EAB7787B}"/>
              </a:ext>
            </a:extLst>
          </p:cNvPr>
          <p:cNvSpPr>
            <a:spLocks noGrp="1"/>
          </p:cNvSpPr>
          <p:nvPr>
            <p:ph type="body" sz="quarter" idx="14" hasCustomPrompt="1"/>
          </p:nvPr>
        </p:nvSpPr>
        <p:spPr>
          <a:xfrm>
            <a:off x="2633838" y="1818853"/>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1</a:t>
            </a:r>
          </a:p>
        </p:txBody>
      </p:sp>
      <p:sp>
        <p:nvSpPr>
          <p:cNvPr id="18" name="Text Placeholder 11">
            <a:extLst>
              <a:ext uri="{FF2B5EF4-FFF2-40B4-BE49-F238E27FC236}">
                <a16:creationId xmlns:a16="http://schemas.microsoft.com/office/drawing/2014/main" id="{AC9F3CEA-8415-4EB2-968A-777B60D32D69}"/>
              </a:ext>
            </a:extLst>
          </p:cNvPr>
          <p:cNvSpPr>
            <a:spLocks noGrp="1"/>
          </p:cNvSpPr>
          <p:nvPr>
            <p:ph type="body" sz="quarter" idx="15" hasCustomPrompt="1"/>
          </p:nvPr>
        </p:nvSpPr>
        <p:spPr>
          <a:xfrm>
            <a:off x="7043562" y="1818853"/>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2</a:t>
            </a:r>
          </a:p>
        </p:txBody>
      </p:sp>
      <p:sp>
        <p:nvSpPr>
          <p:cNvPr id="19" name="Text Placeholder 11">
            <a:extLst>
              <a:ext uri="{FF2B5EF4-FFF2-40B4-BE49-F238E27FC236}">
                <a16:creationId xmlns:a16="http://schemas.microsoft.com/office/drawing/2014/main" id="{5AE8DA90-2865-4301-ADC4-84B1C6FEE3D8}"/>
              </a:ext>
            </a:extLst>
          </p:cNvPr>
          <p:cNvSpPr>
            <a:spLocks noGrp="1"/>
          </p:cNvSpPr>
          <p:nvPr>
            <p:ph type="body" sz="quarter" idx="16" hasCustomPrompt="1"/>
          </p:nvPr>
        </p:nvSpPr>
        <p:spPr>
          <a:xfrm>
            <a:off x="2633838" y="4233672"/>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3</a:t>
            </a:r>
          </a:p>
        </p:txBody>
      </p:sp>
      <p:sp>
        <p:nvSpPr>
          <p:cNvPr id="20" name="Text Placeholder 11">
            <a:extLst>
              <a:ext uri="{FF2B5EF4-FFF2-40B4-BE49-F238E27FC236}">
                <a16:creationId xmlns:a16="http://schemas.microsoft.com/office/drawing/2014/main" id="{D5FBE965-7E72-4097-B899-BB3CC382116D}"/>
              </a:ext>
            </a:extLst>
          </p:cNvPr>
          <p:cNvSpPr>
            <a:spLocks noGrp="1"/>
          </p:cNvSpPr>
          <p:nvPr>
            <p:ph type="body" sz="quarter" idx="17" hasCustomPrompt="1"/>
          </p:nvPr>
        </p:nvSpPr>
        <p:spPr>
          <a:xfrm>
            <a:off x="7043562" y="4233672"/>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dirty="0"/>
              <a:t>Title 4</a:t>
            </a:r>
          </a:p>
        </p:txBody>
      </p:sp>
      <p:sp>
        <p:nvSpPr>
          <p:cNvPr id="21" name="Text Placeholder 13">
            <a:extLst>
              <a:ext uri="{FF2B5EF4-FFF2-40B4-BE49-F238E27FC236}">
                <a16:creationId xmlns:a16="http://schemas.microsoft.com/office/drawing/2014/main" id="{80D9816F-BB24-43EC-9DAF-BF00707756B7}"/>
              </a:ext>
            </a:extLst>
          </p:cNvPr>
          <p:cNvSpPr>
            <a:spLocks noGrp="1"/>
          </p:cNvSpPr>
          <p:nvPr>
            <p:ph type="body" sz="quarter" idx="18" hasCustomPrompt="1"/>
          </p:nvPr>
        </p:nvSpPr>
        <p:spPr>
          <a:xfrm>
            <a:off x="201051" y="1820792"/>
            <a:ext cx="2279650" cy="2165188"/>
          </a:xfrm>
        </p:spPr>
        <p:txBody>
          <a:bodyPr>
            <a:normAutofit/>
          </a:bodyPr>
          <a:lstStyle>
            <a:lvl1pPr>
              <a:defRPr sz="1400" baseline="0">
                <a:solidFill>
                  <a:schemeClr val="accent1">
                    <a:lumMod val="50000"/>
                  </a:schemeClr>
                </a:solidFill>
              </a:defRPr>
            </a:lvl1pPr>
          </a:lstStyle>
          <a:p>
            <a:pPr lvl="0"/>
            <a:r>
              <a:rPr lang="en-US" dirty="0"/>
              <a:t>List items for Title 1</a:t>
            </a:r>
          </a:p>
        </p:txBody>
      </p:sp>
      <p:sp>
        <p:nvSpPr>
          <p:cNvPr id="22" name="Text Placeholder 13">
            <a:extLst>
              <a:ext uri="{FF2B5EF4-FFF2-40B4-BE49-F238E27FC236}">
                <a16:creationId xmlns:a16="http://schemas.microsoft.com/office/drawing/2014/main" id="{6F61FB7D-40A0-4FC8-BD19-44DC4086B8A8}"/>
              </a:ext>
            </a:extLst>
          </p:cNvPr>
          <p:cNvSpPr>
            <a:spLocks noGrp="1"/>
          </p:cNvSpPr>
          <p:nvPr>
            <p:ph type="body" sz="quarter" idx="20" hasCustomPrompt="1"/>
          </p:nvPr>
        </p:nvSpPr>
        <p:spPr>
          <a:xfrm>
            <a:off x="5305188" y="1571162"/>
            <a:ext cx="1581623" cy="1452164"/>
          </a:xfrm>
        </p:spPr>
        <p:txBody>
          <a:bodyPr>
            <a:normAutofit/>
          </a:bodyPr>
          <a:lstStyle>
            <a:lvl1pPr>
              <a:defRPr sz="1400" baseline="0">
                <a:solidFill>
                  <a:schemeClr val="accent1"/>
                </a:solidFill>
              </a:defRPr>
            </a:lvl1pPr>
          </a:lstStyle>
          <a:p>
            <a:pPr lvl="0"/>
            <a:r>
              <a:rPr lang="en-US" dirty="0"/>
              <a:t>List items for TITLE</a:t>
            </a:r>
          </a:p>
        </p:txBody>
      </p:sp>
      <p:sp>
        <p:nvSpPr>
          <p:cNvPr id="23" name="Text Placeholder 13">
            <a:extLst>
              <a:ext uri="{FF2B5EF4-FFF2-40B4-BE49-F238E27FC236}">
                <a16:creationId xmlns:a16="http://schemas.microsoft.com/office/drawing/2014/main" id="{97A542BC-3061-4CD1-8307-D9584711F1CD}"/>
              </a:ext>
            </a:extLst>
          </p:cNvPr>
          <p:cNvSpPr>
            <a:spLocks noGrp="1"/>
          </p:cNvSpPr>
          <p:nvPr>
            <p:ph type="body" sz="quarter" idx="21" hasCustomPrompt="1"/>
          </p:nvPr>
        </p:nvSpPr>
        <p:spPr>
          <a:xfrm>
            <a:off x="9714912" y="1820791"/>
            <a:ext cx="2279650" cy="2165189"/>
          </a:xfrm>
        </p:spPr>
        <p:txBody>
          <a:bodyPr>
            <a:normAutofit/>
          </a:bodyPr>
          <a:lstStyle>
            <a:lvl1pPr>
              <a:defRPr sz="1400" baseline="0">
                <a:solidFill>
                  <a:schemeClr val="accent1">
                    <a:lumMod val="75000"/>
                  </a:schemeClr>
                </a:solidFill>
              </a:defRPr>
            </a:lvl1pPr>
          </a:lstStyle>
          <a:p>
            <a:pPr lvl="0"/>
            <a:r>
              <a:rPr lang="en-US"/>
              <a:t>List items for Title 2</a:t>
            </a:r>
          </a:p>
        </p:txBody>
      </p:sp>
      <p:sp>
        <p:nvSpPr>
          <p:cNvPr id="24" name="Text Placeholder 13">
            <a:extLst>
              <a:ext uri="{FF2B5EF4-FFF2-40B4-BE49-F238E27FC236}">
                <a16:creationId xmlns:a16="http://schemas.microsoft.com/office/drawing/2014/main" id="{81E41E97-1B7D-4067-9DDA-98B96BB20613}"/>
              </a:ext>
            </a:extLst>
          </p:cNvPr>
          <p:cNvSpPr>
            <a:spLocks noGrp="1"/>
          </p:cNvSpPr>
          <p:nvPr>
            <p:ph type="body" sz="quarter" idx="22" hasCustomPrompt="1"/>
          </p:nvPr>
        </p:nvSpPr>
        <p:spPr>
          <a:xfrm>
            <a:off x="201051" y="4245117"/>
            <a:ext cx="2279650" cy="2165188"/>
          </a:xfrm>
        </p:spPr>
        <p:txBody>
          <a:bodyPr>
            <a:normAutofit/>
          </a:bodyPr>
          <a:lstStyle>
            <a:lvl1pPr>
              <a:defRPr sz="1400" baseline="0">
                <a:solidFill>
                  <a:schemeClr val="accent1">
                    <a:lumMod val="75000"/>
                  </a:schemeClr>
                </a:solidFill>
              </a:defRPr>
            </a:lvl1pPr>
          </a:lstStyle>
          <a:p>
            <a:pPr lvl="0"/>
            <a:r>
              <a:rPr lang="en-US"/>
              <a:t>List items for Title 3</a:t>
            </a:r>
          </a:p>
        </p:txBody>
      </p:sp>
      <p:sp>
        <p:nvSpPr>
          <p:cNvPr id="25" name="Text Placeholder 13">
            <a:extLst>
              <a:ext uri="{FF2B5EF4-FFF2-40B4-BE49-F238E27FC236}">
                <a16:creationId xmlns:a16="http://schemas.microsoft.com/office/drawing/2014/main" id="{2130EBF6-9B1A-4A88-8C89-174A9DFCA56D}"/>
              </a:ext>
            </a:extLst>
          </p:cNvPr>
          <p:cNvSpPr>
            <a:spLocks noGrp="1"/>
          </p:cNvSpPr>
          <p:nvPr>
            <p:ph type="body" sz="quarter" idx="23" hasCustomPrompt="1"/>
          </p:nvPr>
        </p:nvSpPr>
        <p:spPr>
          <a:xfrm>
            <a:off x="9714912" y="4245116"/>
            <a:ext cx="2279650" cy="2165189"/>
          </a:xfrm>
        </p:spPr>
        <p:txBody>
          <a:bodyPr>
            <a:normAutofit/>
          </a:bodyPr>
          <a:lstStyle>
            <a:lvl1pPr>
              <a:defRPr sz="1400" baseline="0">
                <a:solidFill>
                  <a:schemeClr val="accent1">
                    <a:lumMod val="50000"/>
                  </a:schemeClr>
                </a:solidFill>
              </a:defRPr>
            </a:lvl1pPr>
          </a:lstStyle>
          <a:p>
            <a:pPr lvl="0"/>
            <a:r>
              <a:rPr lang="en-US" dirty="0"/>
              <a:t>List items for Title 4</a:t>
            </a:r>
          </a:p>
        </p:txBody>
      </p:sp>
      <p:sp>
        <p:nvSpPr>
          <p:cNvPr id="26" name="Text Placeholder 13">
            <a:extLst>
              <a:ext uri="{FF2B5EF4-FFF2-40B4-BE49-F238E27FC236}">
                <a16:creationId xmlns:a16="http://schemas.microsoft.com/office/drawing/2014/main" id="{380978EB-4DFA-44E4-BED7-1A0219230C2E}"/>
              </a:ext>
            </a:extLst>
          </p:cNvPr>
          <p:cNvSpPr>
            <a:spLocks noGrp="1"/>
          </p:cNvSpPr>
          <p:nvPr>
            <p:ph type="body" sz="quarter" idx="24" hasCustomPrompt="1"/>
          </p:nvPr>
        </p:nvSpPr>
        <p:spPr>
          <a:xfrm>
            <a:off x="5305188" y="5245954"/>
            <a:ext cx="1581623" cy="1452164"/>
          </a:xfrm>
        </p:spPr>
        <p:txBody>
          <a:bodyPr>
            <a:normAutofit/>
          </a:bodyPr>
          <a:lstStyle>
            <a:lvl1pPr>
              <a:defRPr sz="1400" baseline="0">
                <a:solidFill>
                  <a:schemeClr val="accent1"/>
                </a:solidFill>
              </a:defRPr>
            </a:lvl1pPr>
          </a:lstStyle>
          <a:p>
            <a:pPr lvl="0"/>
            <a:r>
              <a:rPr lang="en-US"/>
              <a:t>List items for TITLE</a:t>
            </a:r>
          </a:p>
        </p:txBody>
      </p:sp>
    </p:spTree>
    <p:extLst>
      <p:ext uri="{BB962C8B-B14F-4D97-AF65-F5344CB8AC3E}">
        <p14:creationId xmlns:p14="http://schemas.microsoft.com/office/powerpoint/2010/main" val="161129928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9996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7261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729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3933146"/>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0697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751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3154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7906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351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5741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960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4968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0762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325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6364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317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442597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7982030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5763073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3067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73372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Topic name</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and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73669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3787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797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09507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5551194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58780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18586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4756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805582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87984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6560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106439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61842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55026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81903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2456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56119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37094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06476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062526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6594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11802223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6603048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3256777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83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10258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95489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292169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436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747158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IIF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843164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4274932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7648231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46950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5008241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00783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32073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106000637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198111748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33684268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0734227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45816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357214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344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6259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5473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77393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5653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47983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74404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9497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64737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41334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918229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89400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28031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7262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5428249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001739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593922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33165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322309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027949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3342922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096460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685954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781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198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1976503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538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550851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051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Web App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3601587" cy="1040285"/>
          </a:xfrm>
        </p:spPr>
        <p:txBody>
          <a:bodyPr wrap="square">
            <a:spAutoFit/>
          </a:bodyPr>
          <a:lstStyle>
            <a:lvl1pPr marL="0" indent="0">
              <a:lnSpc>
                <a:spcPct val="110000"/>
              </a:lnSpc>
              <a:spcBef>
                <a:spcPts val="1200"/>
              </a:spcBef>
              <a:buFont typeface="Arial" panose="020B0604020202020204" pitchFamily="34" charset="0"/>
              <a:buNone/>
              <a:defRPr sz="1400">
                <a:latin typeface="+mn-lt"/>
              </a:defRPr>
            </a:lvl1pPr>
            <a:lvl2pPr marL="228600" indent="0">
              <a:buFont typeface="Arial" panose="020B0604020202020204" pitchFamily="34" charset="0"/>
              <a:buNone/>
              <a:defRPr sz="1200"/>
            </a:lvl2pPr>
            <a:lvl3pPr marL="457200" indent="0">
              <a:buFont typeface="Arial" panose="020B0604020202020204" pitchFamily="34" charset="0"/>
              <a:buNone/>
              <a:defRPr sz="1050"/>
            </a:lvl3pPr>
            <a:lvl4pPr marL="685800" indent="0">
              <a:buFont typeface="Arial" panose="020B0604020202020204" pitchFamily="34" charset="0"/>
              <a:buNone/>
              <a:defRPr sz="1000"/>
            </a:lvl4pPr>
            <a:lvl5pPr marL="914400" indent="0">
              <a:buFont typeface="Arial" panose="020B0604020202020204" pitchFamily="34" charset="0"/>
              <a:buNone/>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5216" y="661651"/>
            <a:ext cx="11018520" cy="492443"/>
          </a:xfrm>
        </p:spPr>
        <p:txBody>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6695BE2A-CC4F-4F84-A653-84689603DFF2}"/>
              </a:ext>
            </a:extLst>
          </p:cNvPr>
          <p:cNvSpPr>
            <a:spLocks noGrp="1"/>
          </p:cNvSpPr>
          <p:nvPr>
            <p:ph type="body" sz="quarter" idx="11"/>
          </p:nvPr>
        </p:nvSpPr>
        <p:spPr>
          <a:xfrm>
            <a:off x="838200" y="408968"/>
            <a:ext cx="10765536" cy="246221"/>
          </a:xfrm>
        </p:spPr>
        <p:txBody>
          <a:bodyPr lIns="0" tIns="0" rIns="0" bIns="0"/>
          <a:lstStyle>
            <a:lvl1pPr marL="0" indent="0">
              <a:buNone/>
              <a:defRPr sz="1600" spc="-20" baseline="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6">
            <a:extLst>
              <a:ext uri="{FF2B5EF4-FFF2-40B4-BE49-F238E27FC236}">
                <a16:creationId xmlns:a16="http://schemas.microsoft.com/office/drawing/2014/main" id="{83CFC764-9D93-445F-9A86-0821DA1C298F}"/>
              </a:ext>
            </a:extLst>
          </p:cNvPr>
          <p:cNvSpPr>
            <a:spLocks noGrp="1"/>
          </p:cNvSpPr>
          <p:nvPr>
            <p:ph type="body" sz="quarter" idx="12"/>
          </p:nvPr>
        </p:nvSpPr>
        <p:spPr>
          <a:xfrm>
            <a:off x="5000171" y="1731186"/>
            <a:ext cx="6603565" cy="184666"/>
          </a:xfrm>
        </p:spPr>
        <p:txBody>
          <a:bodyPr lIns="0" tIns="0" rIns="0" bIns="0"/>
          <a:lstStyle>
            <a:lvl1pPr marL="0" indent="0">
              <a:buNone/>
              <a:defRPr sz="1200">
                <a:solidFill>
                  <a:schemeClr val="accent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5759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70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Title &amp; Non-bulleted text">
  <p:cSld name="1_Title &amp; Non-bulleted text">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87845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Three Column Bullet with Subheads">
  <p:cSld name="Three Column Bullet with Subheads">
    <p:spTree>
      <p:nvGrpSpPr>
        <p:cNvPr id="1" name="Shape 25"/>
        <p:cNvGrpSpPr/>
        <p:nvPr/>
      </p:nvGrpSpPr>
      <p:grpSpPr>
        <a:xfrm>
          <a:off x="0" y="0"/>
          <a:ext cx="0" cy="0"/>
          <a:chOff x="0" y="0"/>
          <a:chExt cx="0" cy="0"/>
        </a:xfrm>
      </p:grpSpPr>
      <p:sp>
        <p:nvSpPr>
          <p:cNvPr id="26" name="Google Shape;26;p4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7"/>
          <p:cNvSpPr txBox="1">
            <a:spLocks noGrp="1"/>
          </p:cNvSpPr>
          <p:nvPr>
            <p:ph type="body" idx="1"/>
          </p:nvPr>
        </p:nvSpPr>
        <p:spPr>
          <a:xfrm>
            <a:off x="585217" y="1438275"/>
            <a:ext cx="3264408" cy="73866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7"/>
          <p:cNvSpPr txBox="1">
            <a:spLocks noGrp="1"/>
          </p:cNvSpPr>
          <p:nvPr>
            <p:ph type="body" idx="2"/>
          </p:nvPr>
        </p:nvSpPr>
        <p:spPr>
          <a:xfrm>
            <a:off x="585217"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47"/>
          <p:cNvSpPr txBox="1">
            <a:spLocks noGrp="1"/>
          </p:cNvSpPr>
          <p:nvPr>
            <p:ph type="body" idx="3"/>
          </p:nvPr>
        </p:nvSpPr>
        <p:spPr>
          <a:xfrm>
            <a:off x="4463796" y="1438275"/>
            <a:ext cx="3264408" cy="73866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7"/>
          <p:cNvSpPr txBox="1">
            <a:spLocks noGrp="1"/>
          </p:cNvSpPr>
          <p:nvPr>
            <p:ph type="body" idx="4"/>
          </p:nvPr>
        </p:nvSpPr>
        <p:spPr>
          <a:xfrm>
            <a:off x="4463796" y="238413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47"/>
          <p:cNvSpPr txBox="1">
            <a:spLocks noGrp="1"/>
          </p:cNvSpPr>
          <p:nvPr>
            <p:ph type="body" idx="5"/>
          </p:nvPr>
        </p:nvSpPr>
        <p:spPr>
          <a:xfrm>
            <a:off x="8342375" y="1438275"/>
            <a:ext cx="3264408" cy="73866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47"/>
          <p:cNvSpPr txBox="1">
            <a:spLocks noGrp="1"/>
          </p:cNvSpPr>
          <p:nvPr>
            <p:ph type="body" idx="6"/>
          </p:nvPr>
        </p:nvSpPr>
        <p:spPr>
          <a:xfrm>
            <a:off x="8342375"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96970524"/>
      </p:ext>
    </p:extLst>
  </p:cSld>
  <p:clrMapOvr>
    <a:masterClrMapping/>
  </p:clrMapOvr>
  <p:transition>
    <p:fade/>
  </p:transition>
  <p:extLst>
    <p:ext uri="{DCECCB84-F9BA-43D5-87BE-67443E8EF086}">
      <p15:sldGuideLst xmlns:p15="http://schemas.microsoft.com/office/powerpoint/2012/main"/>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784812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IIF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136365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theme" Target="../theme/theme2.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image" Target="../media/image22.png"/><Relationship Id="rId8" Type="http://schemas.openxmlformats.org/officeDocument/2006/relationships/slideLayout" Target="../slideLayouts/slideLayout12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4" Type="http://schemas.openxmlformats.org/officeDocument/2006/relationships/image" Target="../media/image22.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theme" Target="../theme/theme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image" Target="../media/image22.png"/><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8" Type="http://schemas.openxmlformats.org/officeDocument/2006/relationships/slideLayout" Target="../slideLayouts/slideLayout163.xml"/><Relationship Id="rId3" Type="http://schemas.openxmlformats.org/officeDocument/2006/relationships/slideLayout" Target="../slideLayouts/slideLayout15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image" Target="../media/image35.png"/><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theme" Target="../theme/theme5.xml"/><Relationship Id="rId8" Type="http://schemas.openxmlformats.org/officeDocument/2006/relationships/slideLayout" Target="../slideLayouts/slideLayout2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5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80.xml"/><Relationship Id="rId117" Type="http://schemas.openxmlformats.org/officeDocument/2006/relationships/slideLayout" Target="../slideLayouts/slideLayout371.xml"/><Relationship Id="rId21" Type="http://schemas.openxmlformats.org/officeDocument/2006/relationships/slideLayout" Target="../slideLayouts/slideLayout275.xml"/><Relationship Id="rId42" Type="http://schemas.openxmlformats.org/officeDocument/2006/relationships/slideLayout" Target="../slideLayouts/slideLayout296.xml"/><Relationship Id="rId47" Type="http://schemas.openxmlformats.org/officeDocument/2006/relationships/slideLayout" Target="../slideLayouts/slideLayout301.xml"/><Relationship Id="rId63" Type="http://schemas.openxmlformats.org/officeDocument/2006/relationships/slideLayout" Target="../slideLayouts/slideLayout317.xml"/><Relationship Id="rId68" Type="http://schemas.openxmlformats.org/officeDocument/2006/relationships/slideLayout" Target="../slideLayouts/slideLayout322.xml"/><Relationship Id="rId84" Type="http://schemas.openxmlformats.org/officeDocument/2006/relationships/slideLayout" Target="../slideLayouts/slideLayout338.xml"/><Relationship Id="rId89" Type="http://schemas.openxmlformats.org/officeDocument/2006/relationships/slideLayout" Target="../slideLayouts/slideLayout343.xml"/><Relationship Id="rId112" Type="http://schemas.openxmlformats.org/officeDocument/2006/relationships/slideLayout" Target="../slideLayouts/slideLayout366.xml"/><Relationship Id="rId16" Type="http://schemas.openxmlformats.org/officeDocument/2006/relationships/slideLayout" Target="../slideLayouts/slideLayout270.xml"/><Relationship Id="rId107" Type="http://schemas.openxmlformats.org/officeDocument/2006/relationships/slideLayout" Target="../slideLayouts/slideLayout361.xml"/><Relationship Id="rId11" Type="http://schemas.openxmlformats.org/officeDocument/2006/relationships/slideLayout" Target="../slideLayouts/slideLayout265.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53" Type="http://schemas.openxmlformats.org/officeDocument/2006/relationships/slideLayout" Target="../slideLayouts/slideLayout307.xml"/><Relationship Id="rId58" Type="http://schemas.openxmlformats.org/officeDocument/2006/relationships/slideLayout" Target="../slideLayouts/slideLayout312.xml"/><Relationship Id="rId74" Type="http://schemas.openxmlformats.org/officeDocument/2006/relationships/slideLayout" Target="../slideLayouts/slideLayout328.xml"/><Relationship Id="rId79" Type="http://schemas.openxmlformats.org/officeDocument/2006/relationships/slideLayout" Target="../slideLayouts/slideLayout333.xml"/><Relationship Id="rId102" Type="http://schemas.openxmlformats.org/officeDocument/2006/relationships/slideLayout" Target="../slideLayouts/slideLayout356.xml"/><Relationship Id="rId123" Type="http://schemas.openxmlformats.org/officeDocument/2006/relationships/theme" Target="../theme/theme8.xml"/><Relationship Id="rId5" Type="http://schemas.openxmlformats.org/officeDocument/2006/relationships/slideLayout" Target="../slideLayouts/slideLayout259.xml"/><Relationship Id="rId90" Type="http://schemas.openxmlformats.org/officeDocument/2006/relationships/slideLayout" Target="../slideLayouts/slideLayout344.xml"/><Relationship Id="rId95" Type="http://schemas.openxmlformats.org/officeDocument/2006/relationships/slideLayout" Target="../slideLayouts/slideLayout349.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43" Type="http://schemas.openxmlformats.org/officeDocument/2006/relationships/slideLayout" Target="../slideLayouts/slideLayout297.xml"/><Relationship Id="rId48" Type="http://schemas.openxmlformats.org/officeDocument/2006/relationships/slideLayout" Target="../slideLayouts/slideLayout302.xml"/><Relationship Id="rId64" Type="http://schemas.openxmlformats.org/officeDocument/2006/relationships/slideLayout" Target="../slideLayouts/slideLayout318.xml"/><Relationship Id="rId69" Type="http://schemas.openxmlformats.org/officeDocument/2006/relationships/slideLayout" Target="../slideLayouts/slideLayout323.xml"/><Relationship Id="rId113" Type="http://schemas.openxmlformats.org/officeDocument/2006/relationships/slideLayout" Target="../slideLayouts/slideLayout367.xml"/><Relationship Id="rId118" Type="http://schemas.openxmlformats.org/officeDocument/2006/relationships/slideLayout" Target="../slideLayouts/slideLayout372.xml"/><Relationship Id="rId80" Type="http://schemas.openxmlformats.org/officeDocument/2006/relationships/slideLayout" Target="../slideLayouts/slideLayout334.xml"/><Relationship Id="rId85" Type="http://schemas.openxmlformats.org/officeDocument/2006/relationships/slideLayout" Target="../slideLayouts/slideLayout339.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59" Type="http://schemas.openxmlformats.org/officeDocument/2006/relationships/slideLayout" Target="../slideLayouts/slideLayout313.xml"/><Relationship Id="rId103" Type="http://schemas.openxmlformats.org/officeDocument/2006/relationships/slideLayout" Target="../slideLayouts/slideLayout357.xml"/><Relationship Id="rId108" Type="http://schemas.openxmlformats.org/officeDocument/2006/relationships/slideLayout" Target="../slideLayouts/slideLayout362.xml"/><Relationship Id="rId124" Type="http://schemas.openxmlformats.org/officeDocument/2006/relationships/image" Target="../media/image1.emf"/><Relationship Id="rId54" Type="http://schemas.openxmlformats.org/officeDocument/2006/relationships/slideLayout" Target="../slideLayouts/slideLayout308.xml"/><Relationship Id="rId70" Type="http://schemas.openxmlformats.org/officeDocument/2006/relationships/slideLayout" Target="../slideLayouts/slideLayout324.xml"/><Relationship Id="rId75" Type="http://schemas.openxmlformats.org/officeDocument/2006/relationships/slideLayout" Target="../slideLayouts/slideLayout329.xml"/><Relationship Id="rId91" Type="http://schemas.openxmlformats.org/officeDocument/2006/relationships/slideLayout" Target="../slideLayouts/slideLayout345.xml"/><Relationship Id="rId96" Type="http://schemas.openxmlformats.org/officeDocument/2006/relationships/slideLayout" Target="../slideLayouts/slideLayout350.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49" Type="http://schemas.openxmlformats.org/officeDocument/2006/relationships/slideLayout" Target="../slideLayouts/slideLayout303.xml"/><Relationship Id="rId114" Type="http://schemas.openxmlformats.org/officeDocument/2006/relationships/slideLayout" Target="../slideLayouts/slideLayout368.xml"/><Relationship Id="rId119" Type="http://schemas.openxmlformats.org/officeDocument/2006/relationships/slideLayout" Target="../slideLayouts/slideLayout373.xml"/><Relationship Id="rId44" Type="http://schemas.openxmlformats.org/officeDocument/2006/relationships/slideLayout" Target="../slideLayouts/slideLayout298.xml"/><Relationship Id="rId60" Type="http://schemas.openxmlformats.org/officeDocument/2006/relationships/slideLayout" Target="../slideLayouts/slideLayout314.xml"/><Relationship Id="rId65" Type="http://schemas.openxmlformats.org/officeDocument/2006/relationships/slideLayout" Target="../slideLayouts/slideLayout319.xml"/><Relationship Id="rId81" Type="http://schemas.openxmlformats.org/officeDocument/2006/relationships/slideLayout" Target="../slideLayouts/slideLayout335.xml"/><Relationship Id="rId86" Type="http://schemas.openxmlformats.org/officeDocument/2006/relationships/slideLayout" Target="../slideLayouts/slideLayout340.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39" Type="http://schemas.openxmlformats.org/officeDocument/2006/relationships/slideLayout" Target="../slideLayouts/slideLayout293.xml"/><Relationship Id="rId109" Type="http://schemas.openxmlformats.org/officeDocument/2006/relationships/slideLayout" Target="../slideLayouts/slideLayout363.xml"/><Relationship Id="rId34" Type="http://schemas.openxmlformats.org/officeDocument/2006/relationships/slideLayout" Target="../slideLayouts/slideLayout288.xml"/><Relationship Id="rId50" Type="http://schemas.openxmlformats.org/officeDocument/2006/relationships/slideLayout" Target="../slideLayouts/slideLayout304.xml"/><Relationship Id="rId55" Type="http://schemas.openxmlformats.org/officeDocument/2006/relationships/slideLayout" Target="../slideLayouts/slideLayout309.xml"/><Relationship Id="rId76" Type="http://schemas.openxmlformats.org/officeDocument/2006/relationships/slideLayout" Target="../slideLayouts/slideLayout330.xml"/><Relationship Id="rId97" Type="http://schemas.openxmlformats.org/officeDocument/2006/relationships/slideLayout" Target="../slideLayouts/slideLayout351.xml"/><Relationship Id="rId104" Type="http://schemas.openxmlformats.org/officeDocument/2006/relationships/slideLayout" Target="../slideLayouts/slideLayout358.xml"/><Relationship Id="rId120" Type="http://schemas.openxmlformats.org/officeDocument/2006/relationships/slideLayout" Target="../slideLayouts/slideLayout374.xml"/><Relationship Id="rId7" Type="http://schemas.openxmlformats.org/officeDocument/2006/relationships/slideLayout" Target="../slideLayouts/slideLayout261.xml"/><Relationship Id="rId71" Type="http://schemas.openxmlformats.org/officeDocument/2006/relationships/slideLayout" Target="../slideLayouts/slideLayout325.xml"/><Relationship Id="rId92" Type="http://schemas.openxmlformats.org/officeDocument/2006/relationships/slideLayout" Target="../slideLayouts/slideLayout346.xml"/><Relationship Id="rId2" Type="http://schemas.openxmlformats.org/officeDocument/2006/relationships/slideLayout" Target="../slideLayouts/slideLayout256.xml"/><Relationship Id="rId29" Type="http://schemas.openxmlformats.org/officeDocument/2006/relationships/slideLayout" Target="../slideLayouts/slideLayout283.xml"/><Relationship Id="rId24" Type="http://schemas.openxmlformats.org/officeDocument/2006/relationships/slideLayout" Target="../slideLayouts/slideLayout278.xml"/><Relationship Id="rId40" Type="http://schemas.openxmlformats.org/officeDocument/2006/relationships/slideLayout" Target="../slideLayouts/slideLayout294.xml"/><Relationship Id="rId45" Type="http://schemas.openxmlformats.org/officeDocument/2006/relationships/slideLayout" Target="../slideLayouts/slideLayout299.xml"/><Relationship Id="rId66" Type="http://schemas.openxmlformats.org/officeDocument/2006/relationships/slideLayout" Target="../slideLayouts/slideLayout320.xml"/><Relationship Id="rId87" Type="http://schemas.openxmlformats.org/officeDocument/2006/relationships/slideLayout" Target="../slideLayouts/slideLayout341.xml"/><Relationship Id="rId110" Type="http://schemas.openxmlformats.org/officeDocument/2006/relationships/slideLayout" Target="../slideLayouts/slideLayout364.xml"/><Relationship Id="rId115" Type="http://schemas.openxmlformats.org/officeDocument/2006/relationships/slideLayout" Target="../slideLayouts/slideLayout369.xml"/><Relationship Id="rId61" Type="http://schemas.openxmlformats.org/officeDocument/2006/relationships/slideLayout" Target="../slideLayouts/slideLayout315.xml"/><Relationship Id="rId82" Type="http://schemas.openxmlformats.org/officeDocument/2006/relationships/slideLayout" Target="../slideLayouts/slideLayout336.xml"/><Relationship Id="rId19" Type="http://schemas.openxmlformats.org/officeDocument/2006/relationships/slideLayout" Target="../slideLayouts/slideLayout273.xml"/><Relationship Id="rId14" Type="http://schemas.openxmlformats.org/officeDocument/2006/relationships/slideLayout" Target="../slideLayouts/slideLayout268.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56" Type="http://schemas.openxmlformats.org/officeDocument/2006/relationships/slideLayout" Target="../slideLayouts/slideLayout310.xml"/><Relationship Id="rId77" Type="http://schemas.openxmlformats.org/officeDocument/2006/relationships/slideLayout" Target="../slideLayouts/slideLayout331.xml"/><Relationship Id="rId100" Type="http://schemas.openxmlformats.org/officeDocument/2006/relationships/slideLayout" Target="../slideLayouts/slideLayout354.xml"/><Relationship Id="rId105" Type="http://schemas.openxmlformats.org/officeDocument/2006/relationships/slideLayout" Target="../slideLayouts/slideLayout359.xml"/><Relationship Id="rId8" Type="http://schemas.openxmlformats.org/officeDocument/2006/relationships/slideLayout" Target="../slideLayouts/slideLayout262.xml"/><Relationship Id="rId51" Type="http://schemas.openxmlformats.org/officeDocument/2006/relationships/slideLayout" Target="../slideLayouts/slideLayout305.xml"/><Relationship Id="rId72" Type="http://schemas.openxmlformats.org/officeDocument/2006/relationships/slideLayout" Target="../slideLayouts/slideLayout326.xml"/><Relationship Id="rId93" Type="http://schemas.openxmlformats.org/officeDocument/2006/relationships/slideLayout" Target="../slideLayouts/slideLayout347.xml"/><Relationship Id="rId98" Type="http://schemas.openxmlformats.org/officeDocument/2006/relationships/slideLayout" Target="../slideLayouts/slideLayout352.xml"/><Relationship Id="rId121" Type="http://schemas.openxmlformats.org/officeDocument/2006/relationships/slideLayout" Target="../slideLayouts/slideLayout375.xml"/><Relationship Id="rId3" Type="http://schemas.openxmlformats.org/officeDocument/2006/relationships/slideLayout" Target="../slideLayouts/slideLayout257.xml"/><Relationship Id="rId25" Type="http://schemas.openxmlformats.org/officeDocument/2006/relationships/slideLayout" Target="../slideLayouts/slideLayout279.xml"/><Relationship Id="rId46" Type="http://schemas.openxmlformats.org/officeDocument/2006/relationships/slideLayout" Target="../slideLayouts/slideLayout300.xml"/><Relationship Id="rId67" Type="http://schemas.openxmlformats.org/officeDocument/2006/relationships/slideLayout" Target="../slideLayouts/slideLayout321.xml"/><Relationship Id="rId116" Type="http://schemas.openxmlformats.org/officeDocument/2006/relationships/slideLayout" Target="../slideLayouts/slideLayout370.xml"/><Relationship Id="rId20" Type="http://schemas.openxmlformats.org/officeDocument/2006/relationships/slideLayout" Target="../slideLayouts/slideLayout274.xml"/><Relationship Id="rId41" Type="http://schemas.openxmlformats.org/officeDocument/2006/relationships/slideLayout" Target="../slideLayouts/slideLayout295.xml"/><Relationship Id="rId62" Type="http://schemas.openxmlformats.org/officeDocument/2006/relationships/slideLayout" Target="../slideLayouts/slideLayout316.xml"/><Relationship Id="rId83" Type="http://schemas.openxmlformats.org/officeDocument/2006/relationships/slideLayout" Target="../slideLayouts/slideLayout337.xml"/><Relationship Id="rId88" Type="http://schemas.openxmlformats.org/officeDocument/2006/relationships/slideLayout" Target="../slideLayouts/slideLayout342.xml"/><Relationship Id="rId111" Type="http://schemas.openxmlformats.org/officeDocument/2006/relationships/slideLayout" Target="../slideLayouts/slideLayout365.xml"/><Relationship Id="rId15" Type="http://schemas.openxmlformats.org/officeDocument/2006/relationships/slideLayout" Target="../slideLayouts/slideLayout269.xml"/><Relationship Id="rId36" Type="http://schemas.openxmlformats.org/officeDocument/2006/relationships/slideLayout" Target="../slideLayouts/slideLayout290.xml"/><Relationship Id="rId57" Type="http://schemas.openxmlformats.org/officeDocument/2006/relationships/slideLayout" Target="../slideLayouts/slideLayout311.xml"/><Relationship Id="rId106" Type="http://schemas.openxmlformats.org/officeDocument/2006/relationships/slideLayout" Target="../slideLayouts/slideLayout360.xml"/><Relationship Id="rId10" Type="http://schemas.openxmlformats.org/officeDocument/2006/relationships/slideLayout" Target="../slideLayouts/slideLayout264.xml"/><Relationship Id="rId31" Type="http://schemas.openxmlformats.org/officeDocument/2006/relationships/slideLayout" Target="../slideLayouts/slideLayout285.xml"/><Relationship Id="rId52" Type="http://schemas.openxmlformats.org/officeDocument/2006/relationships/slideLayout" Target="../slideLayouts/slideLayout306.xml"/><Relationship Id="rId73" Type="http://schemas.openxmlformats.org/officeDocument/2006/relationships/slideLayout" Target="../slideLayouts/slideLayout327.xml"/><Relationship Id="rId78" Type="http://schemas.openxmlformats.org/officeDocument/2006/relationships/slideLayout" Target="../slideLayouts/slideLayout332.xml"/><Relationship Id="rId94" Type="http://schemas.openxmlformats.org/officeDocument/2006/relationships/slideLayout" Target="../slideLayouts/slideLayout348.xml"/><Relationship Id="rId99" Type="http://schemas.openxmlformats.org/officeDocument/2006/relationships/slideLayout" Target="../slideLayouts/slideLayout353.xml"/><Relationship Id="rId101" Type="http://schemas.openxmlformats.org/officeDocument/2006/relationships/slideLayout" Target="../slideLayouts/slideLayout355.xml"/><Relationship Id="rId122" Type="http://schemas.openxmlformats.org/officeDocument/2006/relationships/slideLayout" Target="../slideLayouts/slideLayout3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5418"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410" r:id="rId23"/>
    <p:sldLayoutId id="2147485397" r:id="rId24"/>
    <p:sldLayoutId id="2147485326" r:id="rId25"/>
    <p:sldLayoutId id="2147485327" r:id="rId26"/>
    <p:sldLayoutId id="2147485328" r:id="rId27"/>
    <p:sldLayoutId id="2147485329" r:id="rId28"/>
    <p:sldLayoutId id="2147485330" r:id="rId29"/>
    <p:sldLayoutId id="2147485325" r:id="rId30"/>
    <p:sldLayoutId id="2147485331" r:id="rId31"/>
    <p:sldLayoutId id="2147485332" r:id="rId32"/>
    <p:sldLayoutId id="2147485366" r:id="rId33"/>
    <p:sldLayoutId id="2147485333" r:id="rId34"/>
    <p:sldLayoutId id="2147485334" r:id="rId35"/>
    <p:sldLayoutId id="2147485394" r:id="rId36"/>
    <p:sldLayoutId id="2147485340" r:id="rId37"/>
    <p:sldLayoutId id="2147485346" r:id="rId38"/>
    <p:sldLayoutId id="2147485349" r:id="rId39"/>
    <p:sldLayoutId id="2147485351" r:id="rId40"/>
    <p:sldLayoutId id="2147485369" r:id="rId41"/>
    <p:sldLayoutId id="2147485363" r:id="rId42"/>
    <p:sldLayoutId id="2147485370" r:id="rId43"/>
    <p:sldLayoutId id="2147484833" r:id="rId44"/>
    <p:sldLayoutId id="2147484834" r:id="rId45"/>
    <p:sldLayoutId id="2147484835" r:id="rId46"/>
    <p:sldLayoutId id="2147485385" r:id="rId47"/>
    <p:sldLayoutId id="2147485387" r:id="rId48"/>
    <p:sldLayoutId id="2147485382" r:id="rId49"/>
    <p:sldLayoutId id="2147484922" r:id="rId50"/>
    <p:sldLayoutId id="2147484923" r:id="rId51"/>
    <p:sldLayoutId id="2147485287" r:id="rId52"/>
    <p:sldLayoutId id="2147484924" r:id="rId53"/>
    <p:sldLayoutId id="2147484839" r:id="rId54"/>
    <p:sldLayoutId id="2147484840" r:id="rId55"/>
    <p:sldLayoutId id="2147485383" r:id="rId56"/>
    <p:sldLayoutId id="2147484841" r:id="rId57"/>
    <p:sldLayoutId id="2147484842" r:id="rId58"/>
    <p:sldLayoutId id="2147484843" r:id="rId59"/>
    <p:sldLayoutId id="2147484938" r:id="rId60"/>
    <p:sldLayoutId id="2147484939" r:id="rId61"/>
    <p:sldLayoutId id="2147484940" r:id="rId62"/>
    <p:sldLayoutId id="2147485161" r:id="rId63"/>
    <p:sldLayoutId id="2147485152" r:id="rId64"/>
    <p:sldLayoutId id="2147485153" r:id="rId65"/>
    <p:sldLayoutId id="2147485154" r:id="rId66"/>
    <p:sldLayoutId id="2147485379" r:id="rId67"/>
    <p:sldLayoutId id="2147485380" r:id="rId68"/>
    <p:sldLayoutId id="2147485381" r:id="rId69"/>
    <p:sldLayoutId id="2147484944" r:id="rId70"/>
    <p:sldLayoutId id="2147484945" r:id="rId71"/>
    <p:sldLayoutId id="2147485372" r:id="rId72"/>
    <p:sldLayoutId id="2147485373" r:id="rId73"/>
    <p:sldLayoutId id="2147485388" r:id="rId74"/>
    <p:sldLayoutId id="2147485296" r:id="rId75"/>
    <p:sldLayoutId id="2147485411" r:id="rId76"/>
    <p:sldLayoutId id="2147485392" r:id="rId77"/>
    <p:sldLayoutId id="2147485393" r:id="rId78"/>
    <p:sldLayoutId id="2147485368" r:id="rId79"/>
    <p:sldLayoutId id="2147485367" r:id="rId80"/>
    <p:sldLayoutId id="2147485292" r:id="rId81"/>
    <p:sldLayoutId id="2147485294" r:id="rId82"/>
    <p:sldLayoutId id="2147485338" r:id="rId83"/>
    <p:sldLayoutId id="2147485339" r:id="rId84"/>
    <p:sldLayoutId id="2147485360" r:id="rId85"/>
    <p:sldLayoutId id="2147485364" r:id="rId86"/>
    <p:sldLayoutId id="2147485365" r:id="rId87"/>
    <p:sldLayoutId id="2147485352" r:id="rId88"/>
    <p:sldLayoutId id="2147485353" r:id="rId89"/>
    <p:sldLayoutId id="2147485354" r:id="rId90"/>
    <p:sldLayoutId id="2147485355" r:id="rId91"/>
    <p:sldLayoutId id="2147485356" r:id="rId92"/>
    <p:sldLayoutId id="2147485374" r:id="rId93"/>
    <p:sldLayoutId id="2147485375" r:id="rId94"/>
    <p:sldLayoutId id="2147485376" r:id="rId95"/>
    <p:sldLayoutId id="2147485377" r:id="rId96"/>
    <p:sldLayoutId id="2147485378" r:id="rId97"/>
    <p:sldLayoutId id="2147485137" r:id="rId98"/>
    <p:sldLayoutId id="2147485138" r:id="rId99"/>
    <p:sldLayoutId id="2147485139" r:id="rId100"/>
    <p:sldLayoutId id="2147485140" r:id="rId101"/>
    <p:sldLayoutId id="2147485141" r:id="rId102"/>
    <p:sldLayoutId id="2147485142" r:id="rId103"/>
    <p:sldLayoutId id="2147485419" r:id="rId104"/>
    <p:sldLayoutId id="2147484640" r:id="rId105"/>
    <p:sldLayoutId id="2147485288" r:id="rId106"/>
    <p:sldLayoutId id="2147485290" r:id="rId107"/>
    <p:sldLayoutId id="2147485289" r:id="rId108"/>
    <p:sldLayoutId id="2147485291" r:id="rId109"/>
    <p:sldLayoutId id="2147484584" r:id="rId110"/>
    <p:sldLayoutId id="2147484583" r:id="rId111"/>
    <p:sldLayoutId id="2147484671" r:id="rId112"/>
    <p:sldLayoutId id="2147484673" r:id="rId113"/>
    <p:sldLayoutId id="2147485391" r:id="rId114"/>
    <p:sldLayoutId id="2147484299" r:id="rId115"/>
    <p:sldLayoutId id="2147485420" r:id="rId116"/>
    <p:sldLayoutId id="2147485412" r:id="rId117"/>
    <p:sldLayoutId id="2147485414" r:id="rId118"/>
    <p:sldLayoutId id="2147485415" r:id="rId119"/>
    <p:sldLayoutId id="2147485416"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3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3600"/>
              <a:buFont typeface="Quattrocento Sans"/>
              <a:buNone/>
              <a:defRPr sz="36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6"/>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dk1"/>
              </a:buClr>
              <a:buSzPts val="2520"/>
              <a:buFont typeface="Noto Sans Symbols"/>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2" name="Google Shape;22;p36"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35">
            <a:alphaModFix/>
          </a:blip>
          <a:srcRect l="761"/>
          <a:stretch/>
        </p:blipFill>
        <p:spPr>
          <a:xfrm rot="5400000">
            <a:off x="9509760" y="2843773"/>
            <a:ext cx="6858000" cy="1170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lt1"/>
              </a:buClr>
              <a:buSzPts val="3600"/>
              <a:buFont typeface="Quattrocento Sans"/>
              <a:buNone/>
              <a:defRPr sz="3600" b="0"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7"/>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lt1"/>
              </a:buClr>
              <a:buSzPts val="2520"/>
              <a:buFont typeface="Noto Sans Symbols"/>
              <a:buChar char="·"/>
              <a:defRPr sz="2800" b="0" i="0" u="none" strike="noStrike" cap="none">
                <a:solidFill>
                  <a:schemeClr val="lt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lt1"/>
              </a:buClr>
              <a:buSzPts val="1440"/>
              <a:buFont typeface="Noto Sans Symbols"/>
              <a:buChar char="·"/>
              <a:defRPr sz="1600" b="0" i="0" u="none" strike="noStrike" cap="none">
                <a:solidFill>
                  <a:schemeClr val="lt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12" name="Google Shape;12;p37"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4">
            <a:alphaModFix/>
          </a:blip>
          <a:srcRect l="761"/>
          <a:stretch/>
        </p:blipFill>
        <p:spPr>
          <a:xfrm rot="5400000">
            <a:off x="9509760" y="2843773"/>
            <a:ext cx="6858000" cy="1170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4"/>
        <p:cNvGrpSpPr/>
        <p:nvPr/>
      </p:nvGrpSpPr>
      <p:grpSpPr>
        <a:xfrm>
          <a:off x="0" y="0"/>
          <a:ext cx="0" cy="0"/>
          <a:chOff x="0" y="0"/>
          <a:chExt cx="0" cy="0"/>
        </a:xfrm>
      </p:grpSpPr>
      <p:sp>
        <p:nvSpPr>
          <p:cNvPr id="625" name="Google Shape;625;p4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3600"/>
              <a:buFont typeface="Quattrocento Sans"/>
              <a:buNone/>
              <a:defRPr sz="36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6" name="Google Shape;626;p45"/>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dk1"/>
              </a:buClr>
              <a:buSzPts val="2520"/>
              <a:buFont typeface="Noto Sans Symbols"/>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627" name="Google Shape;627;p45"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40">
            <a:alphaModFix/>
          </a:blip>
          <a:srcRect l="761"/>
          <a:stretch/>
        </p:blipFill>
        <p:spPr>
          <a:xfrm rot="5400000">
            <a:off x="9509760" y="2843773"/>
            <a:ext cx="6858000" cy="1170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455994" y="556381"/>
            <a:ext cx="11303917" cy="813819"/>
          </a:xfrm>
          <a:prstGeom prst="rect">
            <a:avLst/>
          </a:prstGeom>
          <a:noFill/>
          <a:ln>
            <a:noFill/>
          </a:ln>
        </p:spPr>
        <p:txBody>
          <a:bodyPr spcFirstLastPara="1" wrap="square" lIns="0" tIns="91425" rIns="146300" bIns="91425" anchor="t" anchorCtr="0">
            <a:noAutofit/>
          </a:bodyPr>
          <a:lstStyle>
            <a:lvl1pPr marR="0" lvl="0" algn="l" rtl="0">
              <a:lnSpc>
                <a:spcPct val="90000"/>
              </a:lnSpc>
              <a:spcBef>
                <a:spcPts val="0"/>
              </a:spcBef>
              <a:spcAft>
                <a:spcPts val="0"/>
              </a:spcAft>
              <a:buClr>
                <a:srgbClr val="000000"/>
              </a:buClr>
              <a:buSzPts val="2745"/>
              <a:buFont typeface="Quattrocento Sans"/>
              <a:buNone/>
              <a:defRPr sz="2745" b="0" i="0" u="none" strike="noStrike" cap="none">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3" name="Google Shape;393;p43"/>
          <p:cNvSpPr txBox="1">
            <a:spLocks noGrp="1"/>
          </p:cNvSpPr>
          <p:nvPr>
            <p:ph type="body" idx="1"/>
          </p:nvPr>
        </p:nvSpPr>
        <p:spPr>
          <a:xfrm>
            <a:off x="455994" y="1817559"/>
            <a:ext cx="11231768" cy="1780438"/>
          </a:xfrm>
          <a:prstGeom prst="rect">
            <a:avLst/>
          </a:prstGeom>
          <a:noFill/>
          <a:ln>
            <a:noFill/>
          </a:ln>
        </p:spPr>
        <p:txBody>
          <a:bodyPr spcFirstLastPara="1" wrap="square" lIns="0" tIns="91425" rIns="146300" bIns="91425" anchor="t" anchorCtr="0">
            <a:spAutoFit/>
          </a:bodyPr>
          <a:lstStyle>
            <a:lvl1pPr marL="457200" marR="0" lvl="0" indent="-228600" algn="l" rtl="0">
              <a:lnSpc>
                <a:spcPct val="100000"/>
              </a:lnSpc>
              <a:spcBef>
                <a:spcPts val="0"/>
              </a:spcBef>
              <a:spcAft>
                <a:spcPts val="0"/>
              </a:spcAft>
              <a:buClr>
                <a:srgbClr val="000000"/>
              </a:buClr>
              <a:buSzPts val="2118"/>
              <a:buFont typeface="Noto Sans Symbols"/>
              <a:buNone/>
              <a:defRPr sz="2353" b="0" i="0" u="none" strike="noStrike" cap="none">
                <a:solidFill>
                  <a:srgbClr val="000000"/>
                </a:solidFill>
                <a:latin typeface="Quattrocento Sans"/>
                <a:ea typeface="Quattrocento Sans"/>
                <a:cs typeface="Quattrocento Sans"/>
                <a:sym typeface="Quattrocento Sans"/>
              </a:defRPr>
            </a:lvl1pPr>
            <a:lvl2pPr marL="914400" marR="0" lvl="1" indent="-228600" algn="l" rtl="0">
              <a:lnSpc>
                <a:spcPct val="100000"/>
              </a:lnSpc>
              <a:spcBef>
                <a:spcPts val="0"/>
              </a:spcBef>
              <a:spcAft>
                <a:spcPts val="0"/>
              </a:spcAft>
              <a:buClr>
                <a:srgbClr val="000000"/>
              </a:buClr>
              <a:buSzPts val="1765"/>
              <a:buFont typeface="Noto Sans Symbols"/>
              <a:buNone/>
              <a:defRPr sz="1961" b="0" i="0" u="none" strike="noStrike" cap="none">
                <a:solidFill>
                  <a:srgbClr val="000000"/>
                </a:solidFill>
                <a:latin typeface="Quattrocento Sans"/>
                <a:ea typeface="Quattrocento Sans"/>
                <a:cs typeface="Quattrocento Sans"/>
                <a:sym typeface="Quattrocento Sans"/>
              </a:defRPr>
            </a:lvl2pPr>
            <a:lvl3pPr marL="1371600" marR="0" lvl="2" indent="-228600" algn="l" rtl="0">
              <a:lnSpc>
                <a:spcPct val="100000"/>
              </a:lnSpc>
              <a:spcBef>
                <a:spcPts val="0"/>
              </a:spcBef>
              <a:spcAft>
                <a:spcPts val="0"/>
              </a:spcAft>
              <a:buClr>
                <a:schemeClr val="dk2"/>
              </a:buClr>
              <a:buSzPts val="1235"/>
              <a:buFont typeface="Noto Sans Symbols"/>
              <a:buNone/>
              <a:defRPr sz="1372" b="0" i="0" u="none" strike="noStrike" cap="none">
                <a:solidFill>
                  <a:schemeClr val="dk2"/>
                </a:solidFill>
                <a:latin typeface="Quattrocento Sans"/>
                <a:ea typeface="Quattrocento Sans"/>
                <a:cs typeface="Quattrocento Sans"/>
                <a:sym typeface="Quattrocento Sans"/>
              </a:defRPr>
            </a:lvl3pPr>
            <a:lvl4pPr marL="1828800" marR="0" lvl="3" indent="-228600" algn="l" rtl="0">
              <a:lnSpc>
                <a:spcPct val="100000"/>
              </a:lnSpc>
              <a:spcBef>
                <a:spcPts val="0"/>
              </a:spcBef>
              <a:spcAft>
                <a:spcPts val="0"/>
              </a:spcAft>
              <a:buClr>
                <a:srgbClr val="000000"/>
              </a:buClr>
              <a:buSzPts val="1235"/>
              <a:buFont typeface="Noto Sans Symbols"/>
              <a:buNone/>
              <a:defRPr sz="1372" b="0" i="0" u="none" strike="noStrike" cap="none">
                <a:solidFill>
                  <a:srgbClr val="000000"/>
                </a:solidFill>
                <a:latin typeface="Quattrocento Sans"/>
                <a:ea typeface="Quattrocento Sans"/>
                <a:cs typeface="Quattrocento Sans"/>
                <a:sym typeface="Quattrocento Sans"/>
              </a:defRPr>
            </a:lvl4pPr>
            <a:lvl5pPr marL="2286000" marR="0" lvl="4" indent="-228600" algn="l" rtl="0">
              <a:lnSpc>
                <a:spcPct val="100000"/>
              </a:lnSpc>
              <a:spcBef>
                <a:spcPts val="0"/>
              </a:spcBef>
              <a:spcAft>
                <a:spcPts val="0"/>
              </a:spcAft>
              <a:buClr>
                <a:srgbClr val="000000"/>
              </a:buClr>
              <a:buSzPts val="882"/>
              <a:buFont typeface="Noto Sans Symbols"/>
              <a:buNone/>
              <a:defRPr sz="980" b="1" i="0" u="none" strike="noStrike" cap="none">
                <a:solidFill>
                  <a:srgbClr val="000000"/>
                </a:solidFill>
                <a:latin typeface="Quattrocento Sans"/>
                <a:ea typeface="Quattrocento Sans"/>
                <a:cs typeface="Quattrocento Sans"/>
                <a:sym typeface="Quattrocento Sans"/>
              </a:defRPr>
            </a:lvl5pPr>
            <a:lvl6pPr marL="2743200" marR="0" lvl="5" indent="-228600" algn="l" rtl="0">
              <a:spcBef>
                <a:spcPts val="392"/>
              </a:spcBef>
              <a:spcAft>
                <a:spcPts val="0"/>
              </a:spcAft>
              <a:buClr>
                <a:schemeClr val="dk1"/>
              </a:buClr>
              <a:buSzPts val="1961"/>
              <a:buFont typeface="Arial"/>
              <a:buNone/>
              <a:defRPr sz="1961" b="0"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100000"/>
              </a:lnSpc>
              <a:spcBef>
                <a:spcPts val="0"/>
              </a:spcBef>
              <a:spcAft>
                <a:spcPts val="0"/>
              </a:spcAft>
              <a:buClr>
                <a:srgbClr val="000000"/>
              </a:buClr>
              <a:buSzPts val="980"/>
              <a:buFont typeface="Arial"/>
              <a:buNone/>
              <a:defRPr sz="980" b="0" i="0" u="none" strike="noStrike" cap="none">
                <a:solidFill>
                  <a:srgbClr val="000000"/>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394" name="Google Shape;394;p43"/>
          <p:cNvPicPr preferRelativeResize="0"/>
          <p:nvPr/>
        </p:nvPicPr>
        <p:blipFill rotWithShape="1">
          <a:blip r:embed="rId36">
            <a:alphaModFix/>
          </a:blip>
          <a:srcRect/>
          <a:stretch/>
        </p:blipFill>
        <p:spPr>
          <a:xfrm rot="5400000">
            <a:off x="9432277" y="2842059"/>
            <a:ext cx="6843271" cy="116477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9">
          <p15:clr>
            <a:srgbClr val="C35EA4"/>
          </p15:clr>
        </p15:guide>
        <p15:guide id="2" pos="1528">
          <p15:clr>
            <a:srgbClr val="C35EA4"/>
          </p15:clr>
        </p15:guide>
        <p15:guide id="3" pos="2621">
          <p15:clr>
            <a:srgbClr val="C35EA4"/>
          </p15:clr>
        </p15:guide>
        <p15:guide id="4" pos="2765">
          <p15:clr>
            <a:srgbClr val="C35EA4"/>
          </p15:clr>
        </p15:guide>
        <p15:guide id="5" pos="3854">
          <p15:clr>
            <a:srgbClr val="C35EA4"/>
          </p15:clr>
        </p15:guide>
        <p15:guide id="6" pos="4003">
          <p15:clr>
            <a:srgbClr val="C35EA4"/>
          </p15:clr>
        </p15:guide>
        <p15:guide id="7" pos="5083">
          <p15:clr>
            <a:srgbClr val="C35EA4"/>
          </p15:clr>
        </p15:guide>
        <p15:guide id="8" pos="5230">
          <p15:clr>
            <a:srgbClr val="C35EA4"/>
          </p15:clr>
        </p15:guide>
        <p15:guide id="9" pos="6323">
          <p15:clr>
            <a:srgbClr val="C35EA4"/>
          </p15:clr>
        </p15:guide>
        <p15:guide id="10" pos="6469">
          <p15:clr>
            <a:srgbClr val="C35EA4"/>
          </p15:clr>
        </p15:guide>
        <p15:guide id="11" pos="269">
          <p15:clr>
            <a:srgbClr val="F26B43"/>
          </p15:clr>
        </p15:guide>
        <p15:guide id="12" pos="7565">
          <p15:clr>
            <a:srgbClr val="F26B43"/>
          </p15:clr>
        </p15:guide>
        <p15:guide id="13" orient="horz" pos="751">
          <p15:clr>
            <a:srgbClr val="5ACBF0"/>
          </p15:clr>
        </p15:guide>
        <p15:guide id="14" orient="horz" pos="1387">
          <p15:clr>
            <a:srgbClr val="5ACBF0"/>
          </p15:clr>
        </p15:guide>
        <p15:guide id="15" orient="horz" pos="605">
          <p15:clr>
            <a:srgbClr val="5ACBF0"/>
          </p15:clr>
        </p15:guide>
        <p15:guide id="16" orient="horz" pos="1514">
          <p15:clr>
            <a:srgbClr val="5ACBF0"/>
          </p15:clr>
        </p15:guide>
        <p15:guide id="17" orient="horz" pos="2130">
          <p15:clr>
            <a:srgbClr val="5ACBF0"/>
          </p15:clr>
        </p15:guide>
        <p15:guide id="18" orient="horz" pos="2299">
          <p15:clr>
            <a:srgbClr val="5ACBF0"/>
          </p15:clr>
        </p15:guide>
        <p15:guide id="19" orient="horz" pos="283">
          <p15:clr>
            <a:srgbClr val="F26B43"/>
          </p15:clr>
        </p15:guide>
        <p15:guide id="20" orient="horz" pos="4123">
          <p15:clr>
            <a:srgbClr val="F26B43"/>
          </p15:clr>
        </p15:guide>
        <p15:guide id="21" orient="horz" pos="2891">
          <p15:clr>
            <a:srgbClr val="5ACBF0"/>
          </p15:clr>
        </p15:guide>
        <p15:guide id="22" orient="horz" pos="3019">
          <p15:clr>
            <a:srgbClr val="5ACBF0"/>
          </p15:clr>
        </p15:guide>
        <p15:guide id="23" orient="horz" pos="3643">
          <p15:clr>
            <a:srgbClr val="5ACBF0"/>
          </p15:clr>
        </p15:guide>
        <p15:guide id="2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2884A8F2-1481-48F2-8122-BBBD872A78A6}"/>
              </a:ext>
            </a:extLst>
          </p:cNvPr>
          <p:cNvSpPr>
            <a:spLocks noGrp="1"/>
          </p:cNvSpPr>
          <p:nvPr>
            <p:ph type="ftr" sz="quarter" idx="3"/>
          </p:nvPr>
        </p:nvSpPr>
        <p:spPr>
          <a:xfrm>
            <a:off x="4038600" y="6564313"/>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6" name="Slide Number Placeholder 5">
            <a:extLst>
              <a:ext uri="{FF2B5EF4-FFF2-40B4-BE49-F238E27FC236}">
                <a16:creationId xmlns:a16="http://schemas.microsoft.com/office/drawing/2014/main" id="{844621BE-D92D-475F-835D-AAA605167F51}"/>
              </a:ext>
            </a:extLst>
          </p:cNvPr>
          <p:cNvSpPr>
            <a:spLocks noGrp="1"/>
          </p:cNvSpPr>
          <p:nvPr>
            <p:ph type="sldNum" sz="quarter" idx="4"/>
          </p:nvPr>
        </p:nvSpPr>
        <p:spPr>
          <a:xfrm>
            <a:off x="11733275" y="6564314"/>
            <a:ext cx="332233" cy="123110"/>
          </a:xfrm>
          <a:prstGeom prst="rect">
            <a:avLst/>
          </a:prstGeom>
        </p:spPr>
        <p:txBody>
          <a:bodyPr vert="horz" wrap="square" lIns="0" tIns="0" rIns="0" bIns="0" rtlCol="0" anchor="ctr">
            <a:spAutoFit/>
          </a:bodyPr>
          <a:lstStyle>
            <a:lvl1pPr algn="ctr">
              <a:defRPr sz="800">
                <a:solidFill>
                  <a:schemeClr val="tx1"/>
                </a:solidFill>
              </a:defRPr>
            </a:lvl1pPr>
          </a:lstStyle>
          <a:p>
            <a:fld id="{416D17C3-7140-4F20-8D47-B36B7FB3A655}" type="slidenum">
              <a:rPr lang="en-US" smtClean="0"/>
              <a:pPr/>
              <a:t>‹#›</a:t>
            </a:fld>
            <a:endParaRPr lang="en-US"/>
          </a:p>
        </p:txBody>
      </p:sp>
    </p:spTree>
    <p:extLst>
      <p:ext uri="{BB962C8B-B14F-4D97-AF65-F5344CB8AC3E}">
        <p14:creationId xmlns:p14="http://schemas.microsoft.com/office/powerpoint/2010/main" val="3614189280"/>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5421" r:id="rId23"/>
    <p:sldLayoutId id="2147484397" r:id="rId24"/>
    <p:sldLayoutId id="2147484398" r:id="rId25"/>
    <p:sldLayoutId id="2147484399" r:id="rId26"/>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3/27/2023</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272880825"/>
      </p:ext>
    </p:extLst>
  </p:cSld>
  <p:clrMap bg1="dk1" tx1="lt1" bg2="dk2" tx2="lt2" accent1="accent1" accent2="accent2" accent3="accent3" accent4="accent4" accent5="accent5" accent6="accent6" hlink="hlink" folHlink="folHlink"/>
  <p:sldLayoutIdLst>
    <p:sldLayoutId id="2147485422" r:id="rId1"/>
  </p:sldLayoutIdLst>
  <p:txStyles>
    <p:titleStyle>
      <a:lvl1pPr algn="l" defTabSz="896386" rtl="0" eaLnBrk="1" latinLnBrk="0" hangingPunct="1">
        <a:lnSpc>
          <a:spcPct val="90000"/>
        </a:lnSpc>
        <a:spcBef>
          <a:spcPct val="0"/>
        </a:spcBef>
        <a:buNone/>
        <a:defRPr sz="431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58555996"/>
      </p:ext>
    </p:extLst>
  </p:cSld>
  <p:clrMap bg1="lt1" tx1="dk1" bg2="lt2" tx2="dk2" accent1="accent1" accent2="accent2" accent3="accent3" accent4="accent4" accent5="accent5" accent6="accent6" hlink="hlink" folHlink="folHlink"/>
  <p:sldLayoutIdLst>
    <p:sldLayoutId id="2147485424" r:id="rId1"/>
    <p:sldLayoutId id="2147485425" r:id="rId2"/>
    <p:sldLayoutId id="2147485426" r:id="rId3"/>
    <p:sldLayoutId id="2147485427" r:id="rId4"/>
    <p:sldLayoutId id="2147485428" r:id="rId5"/>
    <p:sldLayoutId id="2147485429" r:id="rId6"/>
    <p:sldLayoutId id="2147485430" r:id="rId7"/>
    <p:sldLayoutId id="2147485431" r:id="rId8"/>
    <p:sldLayoutId id="2147485432" r:id="rId9"/>
    <p:sldLayoutId id="2147485433" r:id="rId10"/>
    <p:sldLayoutId id="2147485434" r:id="rId11"/>
    <p:sldLayoutId id="2147485435" r:id="rId12"/>
    <p:sldLayoutId id="2147485436" r:id="rId13"/>
    <p:sldLayoutId id="2147485437" r:id="rId14"/>
    <p:sldLayoutId id="2147485438" r:id="rId15"/>
    <p:sldLayoutId id="2147485439" r:id="rId16"/>
    <p:sldLayoutId id="2147485440" r:id="rId17"/>
    <p:sldLayoutId id="2147485441" r:id="rId18"/>
    <p:sldLayoutId id="2147485442" r:id="rId19"/>
    <p:sldLayoutId id="2147485443" r:id="rId20"/>
    <p:sldLayoutId id="2147485444" r:id="rId21"/>
    <p:sldLayoutId id="2147485445" r:id="rId22"/>
    <p:sldLayoutId id="2147485446" r:id="rId23"/>
    <p:sldLayoutId id="2147485447" r:id="rId24"/>
    <p:sldLayoutId id="2147485448" r:id="rId25"/>
    <p:sldLayoutId id="2147485449" r:id="rId26"/>
    <p:sldLayoutId id="2147485450" r:id="rId27"/>
    <p:sldLayoutId id="2147485451" r:id="rId28"/>
    <p:sldLayoutId id="2147485452" r:id="rId29"/>
    <p:sldLayoutId id="2147485453" r:id="rId30"/>
    <p:sldLayoutId id="2147485454" r:id="rId31"/>
    <p:sldLayoutId id="2147485455" r:id="rId32"/>
    <p:sldLayoutId id="2147485456" r:id="rId33"/>
    <p:sldLayoutId id="2147485457" r:id="rId34"/>
    <p:sldLayoutId id="2147485458" r:id="rId35"/>
    <p:sldLayoutId id="2147485459" r:id="rId36"/>
    <p:sldLayoutId id="2147485460" r:id="rId37"/>
    <p:sldLayoutId id="2147485461" r:id="rId38"/>
    <p:sldLayoutId id="2147485462" r:id="rId39"/>
    <p:sldLayoutId id="2147485463" r:id="rId40"/>
    <p:sldLayoutId id="2147485464" r:id="rId41"/>
    <p:sldLayoutId id="2147485465" r:id="rId42"/>
    <p:sldLayoutId id="2147485466" r:id="rId43"/>
    <p:sldLayoutId id="2147485467" r:id="rId44"/>
    <p:sldLayoutId id="2147485468" r:id="rId45"/>
    <p:sldLayoutId id="2147485469" r:id="rId46"/>
    <p:sldLayoutId id="2147485470" r:id="rId47"/>
    <p:sldLayoutId id="2147485471" r:id="rId48"/>
    <p:sldLayoutId id="2147485472" r:id="rId49"/>
    <p:sldLayoutId id="2147485473" r:id="rId50"/>
    <p:sldLayoutId id="2147485474" r:id="rId51"/>
    <p:sldLayoutId id="2147485475" r:id="rId52"/>
    <p:sldLayoutId id="2147485476" r:id="rId53"/>
    <p:sldLayoutId id="2147485477" r:id="rId54"/>
    <p:sldLayoutId id="2147485478" r:id="rId55"/>
    <p:sldLayoutId id="2147485479" r:id="rId56"/>
    <p:sldLayoutId id="2147485480" r:id="rId57"/>
    <p:sldLayoutId id="2147485481" r:id="rId58"/>
    <p:sldLayoutId id="2147485482" r:id="rId59"/>
    <p:sldLayoutId id="2147485483" r:id="rId60"/>
    <p:sldLayoutId id="2147485484" r:id="rId61"/>
    <p:sldLayoutId id="2147485485" r:id="rId62"/>
    <p:sldLayoutId id="2147485486" r:id="rId63"/>
    <p:sldLayoutId id="2147485487" r:id="rId64"/>
    <p:sldLayoutId id="2147485488" r:id="rId65"/>
    <p:sldLayoutId id="2147485489" r:id="rId66"/>
    <p:sldLayoutId id="2147485490" r:id="rId67"/>
    <p:sldLayoutId id="2147485491" r:id="rId68"/>
    <p:sldLayoutId id="2147485492" r:id="rId69"/>
    <p:sldLayoutId id="2147485493" r:id="rId70"/>
    <p:sldLayoutId id="2147485494" r:id="rId71"/>
    <p:sldLayoutId id="2147485495" r:id="rId72"/>
    <p:sldLayoutId id="2147485496" r:id="rId73"/>
    <p:sldLayoutId id="2147485497" r:id="rId74"/>
    <p:sldLayoutId id="2147485498" r:id="rId75"/>
    <p:sldLayoutId id="2147485499" r:id="rId76"/>
    <p:sldLayoutId id="2147485500" r:id="rId77"/>
    <p:sldLayoutId id="2147485501" r:id="rId78"/>
    <p:sldLayoutId id="2147485502" r:id="rId79"/>
    <p:sldLayoutId id="2147485503" r:id="rId80"/>
    <p:sldLayoutId id="2147485504" r:id="rId81"/>
    <p:sldLayoutId id="2147485505" r:id="rId82"/>
    <p:sldLayoutId id="2147485506" r:id="rId83"/>
    <p:sldLayoutId id="2147485507" r:id="rId84"/>
    <p:sldLayoutId id="2147485508" r:id="rId85"/>
    <p:sldLayoutId id="2147485509" r:id="rId86"/>
    <p:sldLayoutId id="2147485510" r:id="rId87"/>
    <p:sldLayoutId id="2147485511" r:id="rId88"/>
    <p:sldLayoutId id="2147485512" r:id="rId89"/>
    <p:sldLayoutId id="2147485513" r:id="rId90"/>
    <p:sldLayoutId id="2147485514" r:id="rId91"/>
    <p:sldLayoutId id="2147485515" r:id="rId92"/>
    <p:sldLayoutId id="2147485516" r:id="rId93"/>
    <p:sldLayoutId id="2147485517" r:id="rId94"/>
    <p:sldLayoutId id="2147485518" r:id="rId95"/>
    <p:sldLayoutId id="2147485519" r:id="rId96"/>
    <p:sldLayoutId id="2147485520" r:id="rId97"/>
    <p:sldLayoutId id="2147485521" r:id="rId98"/>
    <p:sldLayoutId id="2147485522" r:id="rId99"/>
    <p:sldLayoutId id="2147485523" r:id="rId100"/>
    <p:sldLayoutId id="2147485524" r:id="rId101"/>
    <p:sldLayoutId id="2147485525" r:id="rId102"/>
    <p:sldLayoutId id="2147485526" r:id="rId103"/>
    <p:sldLayoutId id="2147485527" r:id="rId104"/>
    <p:sldLayoutId id="2147485528" r:id="rId105"/>
    <p:sldLayoutId id="2147485529" r:id="rId106"/>
    <p:sldLayoutId id="2147485530" r:id="rId107"/>
    <p:sldLayoutId id="2147485531" r:id="rId108"/>
    <p:sldLayoutId id="2147485532" r:id="rId109"/>
    <p:sldLayoutId id="2147485533" r:id="rId110"/>
    <p:sldLayoutId id="2147485534" r:id="rId111"/>
    <p:sldLayoutId id="2147485535" r:id="rId112"/>
    <p:sldLayoutId id="2147485536" r:id="rId113"/>
    <p:sldLayoutId id="2147485537" r:id="rId114"/>
    <p:sldLayoutId id="2147485538" r:id="rId115"/>
    <p:sldLayoutId id="2147485539" r:id="rId116"/>
    <p:sldLayoutId id="2147485540" r:id="rId117"/>
    <p:sldLayoutId id="2147485541" r:id="rId118"/>
    <p:sldLayoutId id="2147485542" r:id="rId119"/>
    <p:sldLayoutId id="2147485543" r:id="rId120"/>
    <p:sldLayoutId id="2147485544" r:id="rId121"/>
    <p:sldLayoutId id="2147485546" r:id="rId1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95.png"/></Relationships>
</file>

<file path=ppt/slides/_rels/slide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9.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118.xml"/><Relationship Id="rId5" Type="http://schemas.openxmlformats.org/officeDocument/2006/relationships/image" Target="../media/image97.png"/><Relationship Id="rId4" Type="http://schemas.openxmlformats.org/officeDocument/2006/relationships/image" Target="../media/image82.svg"/></Relationships>
</file>

<file path=ppt/slides/_rels/slide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118.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118.xml"/><Relationship Id="rId4" Type="http://schemas.openxmlformats.org/officeDocument/2006/relationships/image" Target="../media/image1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18.xml"/><Relationship Id="rId6" Type="http://schemas.openxmlformats.org/officeDocument/2006/relationships/image" Target="../media/image64.png"/><Relationship Id="rId5" Type="http://schemas.openxmlformats.org/officeDocument/2006/relationships/image" Target="../media/image82.sv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45.xml"/><Relationship Id="rId5" Type="http://schemas.openxmlformats.org/officeDocument/2006/relationships/image" Target="../media/image107.png"/><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45.xml"/><Relationship Id="rId5" Type="http://schemas.openxmlformats.org/officeDocument/2006/relationships/image" Target="../media/image105.png"/><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106.png"/><Relationship Id="rId5" Type="http://schemas.openxmlformats.org/officeDocument/2006/relationships/image" Target="../media/image108.png"/><Relationship Id="rId4" Type="http://schemas.openxmlformats.org/officeDocument/2006/relationships/image" Target="../media/image105.png"/></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45.xml"/><Relationship Id="rId5" Type="http://schemas.openxmlformats.org/officeDocument/2006/relationships/image" Target="../media/image107.png"/><Relationship Id="rId4" Type="http://schemas.openxmlformats.org/officeDocument/2006/relationships/image" Target="../media/image10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45.xml"/><Relationship Id="rId5" Type="http://schemas.openxmlformats.org/officeDocument/2006/relationships/image" Target="../media/image107.png"/><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45.xml"/><Relationship Id="rId5" Type="http://schemas.openxmlformats.org/officeDocument/2006/relationships/image" Target="../media/image107.png"/><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45.xml"/><Relationship Id="rId5" Type="http://schemas.openxmlformats.org/officeDocument/2006/relationships/image" Target="../media/image107.pn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45.xml"/><Relationship Id="rId6" Type="http://schemas.openxmlformats.org/officeDocument/2006/relationships/image" Target="../media/image109.png"/><Relationship Id="rId5" Type="http://schemas.openxmlformats.org/officeDocument/2006/relationships/image" Target="../media/image106.png"/><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194.xm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5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56.xml"/><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56.xml"/><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4.xml"/></Relationships>
</file>

<file path=ppt/slides/_rels/slide3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12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12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81.png"/><Relationship Id="rId9" Type="http://schemas.openxmlformats.org/officeDocument/2006/relationships/image" Target="../media/image122.png"/></Relationships>
</file>

<file path=ppt/slides/_rels/slide3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123.xml"/><Relationship Id="rId6" Type="http://schemas.openxmlformats.org/officeDocument/2006/relationships/image" Target="../media/image81.png"/><Relationship Id="rId11" Type="http://schemas.openxmlformats.org/officeDocument/2006/relationships/image" Target="../media/image122.png"/><Relationship Id="rId5" Type="http://schemas.openxmlformats.org/officeDocument/2006/relationships/image" Target="../media/image129.png"/><Relationship Id="rId10" Type="http://schemas.openxmlformats.org/officeDocument/2006/relationships/image" Target="../media/image121.png"/><Relationship Id="rId4" Type="http://schemas.openxmlformats.org/officeDocument/2006/relationships/image" Target="../media/image128.png"/><Relationship Id="rId9" Type="http://schemas.openxmlformats.org/officeDocument/2006/relationships/image" Target="../media/image132.png"/></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122.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jpeg"/><Relationship Id="rId18" Type="http://schemas.openxmlformats.org/officeDocument/2006/relationships/image" Target="../media/image80.jpe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jpeg"/><Relationship Id="rId17" Type="http://schemas.openxmlformats.org/officeDocument/2006/relationships/image" Target="../media/image79.jpeg"/><Relationship Id="rId2" Type="http://schemas.openxmlformats.org/officeDocument/2006/relationships/notesSlide" Target="../notesSlides/notesSlide4.xml"/><Relationship Id="rId16" Type="http://schemas.openxmlformats.org/officeDocument/2006/relationships/image" Target="../media/image78.jpeg"/><Relationship Id="rId1" Type="http://schemas.openxmlformats.org/officeDocument/2006/relationships/slideLayout" Target="../slideLayouts/slideLayout10.xml"/><Relationship Id="rId6" Type="http://schemas.openxmlformats.org/officeDocument/2006/relationships/image" Target="../media/image68.png"/><Relationship Id="rId11" Type="http://schemas.openxmlformats.org/officeDocument/2006/relationships/image" Target="../media/image73.jpeg"/><Relationship Id="rId5" Type="http://schemas.openxmlformats.org/officeDocument/2006/relationships/image" Target="../media/image67.png"/><Relationship Id="rId15" Type="http://schemas.openxmlformats.org/officeDocument/2006/relationships/image" Target="../media/image77.jpe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70.png"/><Relationship Id="rId7" Type="http://schemas.openxmlformats.org/officeDocument/2006/relationships/image" Target="../media/image84.svg"/><Relationship Id="rId12"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5" Type="http://schemas.openxmlformats.org/officeDocument/2006/relationships/image" Target="../media/image9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18.xml"/><Relationship Id="rId5" Type="http://schemas.openxmlformats.org/officeDocument/2006/relationships/image" Target="../media/image93.png"/><Relationship Id="rId4" Type="http://schemas.openxmlformats.org/officeDocument/2006/relationships/image" Target="../media/image8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AD66-BC0D-A142-7262-BA67A0DD8553}"/>
              </a:ext>
            </a:extLst>
          </p:cNvPr>
          <p:cNvSpPr>
            <a:spLocks noGrp="1"/>
          </p:cNvSpPr>
          <p:nvPr>
            <p:ph type="title"/>
          </p:nvPr>
        </p:nvSpPr>
        <p:spPr>
          <a:xfrm>
            <a:off x="588263" y="3041097"/>
            <a:ext cx="5722385" cy="492443"/>
          </a:xfrm>
        </p:spPr>
        <p:txBody>
          <a:bodyPr/>
          <a:lstStyle/>
          <a:p>
            <a:r>
              <a:rPr lang="en-US" sz="3200" dirty="0">
                <a:cs typeface="Segoe UI"/>
              </a:rPr>
              <a:t>Azure </a:t>
            </a:r>
            <a:r>
              <a:rPr lang="en-US" sz="3200">
                <a:cs typeface="Segoe UI"/>
              </a:rPr>
              <a:t>Redis </a:t>
            </a:r>
            <a:r>
              <a:rPr lang="en-US" altLang="ja-JP" sz="3200">
                <a:cs typeface="Segoe UI"/>
              </a:rPr>
              <a:t>Cache</a:t>
            </a:r>
            <a:endParaRPr lang="en-US" sz="3200" dirty="0">
              <a:cs typeface="Segoe UI"/>
            </a:endParaRPr>
          </a:p>
        </p:txBody>
      </p:sp>
      <p:sp>
        <p:nvSpPr>
          <p:cNvPr id="7" name="Text Placeholder 2">
            <a:extLst>
              <a:ext uri="{FF2B5EF4-FFF2-40B4-BE49-F238E27FC236}">
                <a16:creationId xmlns:a16="http://schemas.microsoft.com/office/drawing/2014/main" id="{031A2FE5-3AF8-9068-6252-6D0837BF0933}"/>
              </a:ext>
            </a:extLst>
          </p:cNvPr>
          <p:cNvSpPr txBox="1">
            <a:spLocks/>
          </p:cNvSpPr>
          <p:nvPr/>
        </p:nvSpPr>
        <p:spPr>
          <a:xfrm>
            <a:off x="571604" y="4431113"/>
            <a:ext cx="5629573" cy="1354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
        <p:nvSpPr>
          <p:cNvPr id="10" name="Text Placeholder 2">
            <a:extLst>
              <a:ext uri="{FF2B5EF4-FFF2-40B4-BE49-F238E27FC236}">
                <a16:creationId xmlns:a16="http://schemas.microsoft.com/office/drawing/2014/main" id="{4061B7AC-6BDD-91B2-F009-67D72E8667D0}"/>
              </a:ext>
            </a:extLst>
          </p:cNvPr>
          <p:cNvSpPr txBox="1">
            <a:spLocks/>
          </p:cNvSpPr>
          <p:nvPr/>
        </p:nvSpPr>
        <p:spPr>
          <a:xfrm>
            <a:off x="582042" y="6243145"/>
            <a:ext cx="4164583"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March 14, 2023</a:t>
            </a:r>
          </a:p>
        </p:txBody>
      </p:sp>
      <p:pic>
        <p:nvPicPr>
          <p:cNvPr id="5" name="Picture 5" descr="A picture containing cup, mug, tableware, coffee cup&#10;&#10;Description automatically generated">
            <a:extLst>
              <a:ext uri="{FF2B5EF4-FFF2-40B4-BE49-F238E27FC236}">
                <a16:creationId xmlns:a16="http://schemas.microsoft.com/office/drawing/2014/main" id="{B9800C4A-8BCF-1C1F-2029-8448C134EE79}"/>
              </a:ext>
            </a:extLst>
          </p:cNvPr>
          <p:cNvPicPr>
            <a:picLocks noGrp="1" noChangeAspect="1"/>
          </p:cNvPicPr>
          <p:nvPr>
            <p:ph type="pic" sz="quarter" idx="13"/>
          </p:nvPr>
        </p:nvPicPr>
        <p:blipFill rotWithShape="1">
          <a:blip r:embed="rId3"/>
          <a:srcRect t="58" b="58"/>
          <a:stretch/>
        </p:blipFill>
        <p:spPr>
          <a:xfrm>
            <a:off x="7458869" y="2128837"/>
            <a:ext cx="2600325" cy="2600325"/>
          </a:xfrm>
        </p:spPr>
      </p:pic>
    </p:spTree>
    <p:extLst>
      <p:ext uri="{BB962C8B-B14F-4D97-AF65-F5344CB8AC3E}">
        <p14:creationId xmlns:p14="http://schemas.microsoft.com/office/powerpoint/2010/main" val="57374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F90190-A180-7685-B701-07051545E1B7}"/>
              </a:ext>
              <a:ext uri="{C183D7F6-B498-43B3-948B-1728B52AA6E4}">
                <adec:decorative xmlns:adec="http://schemas.microsoft.com/office/drawing/2017/decorative" val="1"/>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0349219F-4874-734F-49C8-F26C8A4B499C}"/>
              </a:ext>
            </a:extLst>
          </p:cNvPr>
          <p:cNvSpPr>
            <a:spLocks noGrp="1"/>
          </p:cNvSpPr>
          <p:nvPr>
            <p:ph type="title"/>
          </p:nvPr>
        </p:nvSpPr>
        <p:spPr>
          <a:xfrm>
            <a:off x="588263" y="457200"/>
            <a:ext cx="11018520" cy="553998"/>
          </a:xfrm>
        </p:spPr>
        <p:txBody>
          <a:bodyPr/>
          <a:lstStyle/>
          <a:p>
            <a:r>
              <a:rPr lang="en-US" dirty="0">
                <a:solidFill>
                  <a:schemeClr val="accent1"/>
                </a:solidFill>
              </a:rPr>
              <a:t>Azure Cache for Redis as state information store</a:t>
            </a:r>
          </a:p>
        </p:txBody>
      </p:sp>
      <p:sp>
        <p:nvSpPr>
          <p:cNvPr id="8" name="Text Placeholder 3">
            <a:extLst>
              <a:ext uri="{FF2B5EF4-FFF2-40B4-BE49-F238E27FC236}">
                <a16:creationId xmlns:a16="http://schemas.microsoft.com/office/drawing/2014/main" id="{A09A0A59-E3EB-626D-C9F1-3A3C09ED4EFD}"/>
              </a:ext>
            </a:extLst>
          </p:cNvPr>
          <p:cNvSpPr txBox="1">
            <a:spLocks/>
          </p:cNvSpPr>
          <p:nvPr/>
        </p:nvSpPr>
        <p:spPr>
          <a:xfrm>
            <a:off x="644659" y="1649075"/>
            <a:ext cx="4733250" cy="150810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a:solidFill>
                  <a:schemeClr val="accent1"/>
                </a:solidFill>
                <a:latin typeface="+mn-lt"/>
              </a:rPr>
              <a:t>Optimize memory requirements for AKS pods</a:t>
            </a:r>
          </a:p>
          <a:p>
            <a:pPr marL="0" indent="0">
              <a:spcBef>
                <a:spcPts val="1200"/>
              </a:spcBef>
              <a:buNone/>
            </a:pPr>
            <a:r>
              <a:rPr lang="en-US" sz="1600">
                <a:solidFill>
                  <a:schemeClr val="accent1"/>
                </a:solidFill>
                <a:latin typeface="+mn-lt"/>
              </a:rPr>
              <a:t>Store ephemeral </a:t>
            </a:r>
            <a:r>
              <a:rPr lang="en-US" sz="1600" dirty="0">
                <a:solidFill>
                  <a:schemeClr val="accent1"/>
                </a:solidFill>
                <a:latin typeface="+mn-lt"/>
              </a:rPr>
              <a:t>state information</a:t>
            </a:r>
          </a:p>
          <a:p>
            <a:pPr marL="0" indent="0">
              <a:spcBef>
                <a:spcPts val="1200"/>
              </a:spcBef>
              <a:buNone/>
            </a:pPr>
            <a:r>
              <a:rPr lang="en-US" sz="1600">
                <a:solidFill>
                  <a:schemeClr val="accent1"/>
                </a:solidFill>
                <a:latin typeface="+mn-lt"/>
              </a:rPr>
              <a:t>Cache responses to expensive API calls</a:t>
            </a:r>
            <a:endParaRPr lang="en-US" sz="1400" dirty="0">
              <a:solidFill>
                <a:schemeClr val="accent1"/>
              </a:solidFill>
              <a:latin typeface="+mn-lt"/>
            </a:endParaRPr>
          </a:p>
        </p:txBody>
      </p:sp>
      <p:sp>
        <p:nvSpPr>
          <p:cNvPr id="9" name="TextBox 8">
            <a:extLst>
              <a:ext uri="{FF2B5EF4-FFF2-40B4-BE49-F238E27FC236}">
                <a16:creationId xmlns:a16="http://schemas.microsoft.com/office/drawing/2014/main" id="{DCE8A9F6-2F62-F2FD-E4B7-61762F62AE0D}"/>
              </a:ext>
            </a:extLst>
          </p:cNvPr>
          <p:cNvSpPr txBox="1"/>
          <p:nvPr/>
        </p:nvSpPr>
        <p:spPr>
          <a:xfrm>
            <a:off x="7039439" y="1279276"/>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sp>
        <p:nvSpPr>
          <p:cNvPr id="10" name="TextBox 9">
            <a:extLst>
              <a:ext uri="{FF2B5EF4-FFF2-40B4-BE49-F238E27FC236}">
                <a16:creationId xmlns:a16="http://schemas.microsoft.com/office/drawing/2014/main" id="{84E230CF-01FD-0334-9C9D-DFB6DCBA8EAF}"/>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2</a:t>
            </a:r>
          </a:p>
        </p:txBody>
      </p:sp>
      <p:pic>
        <p:nvPicPr>
          <p:cNvPr id="12" name="Picture 11" descr="Example Architecture of Information store">
            <a:extLst>
              <a:ext uri="{FF2B5EF4-FFF2-40B4-BE49-F238E27FC236}">
                <a16:creationId xmlns:a16="http://schemas.microsoft.com/office/drawing/2014/main" id="{6EDC747B-2D6E-9C56-A311-9564F62452EE}"/>
              </a:ext>
            </a:extLst>
          </p:cNvPr>
          <p:cNvPicPr>
            <a:picLocks noChangeAspect="1"/>
          </p:cNvPicPr>
          <p:nvPr/>
        </p:nvPicPr>
        <p:blipFill rotWithShape="1">
          <a:blip r:embed="rId3"/>
          <a:srcRect b="5154"/>
          <a:stretch/>
        </p:blipFill>
        <p:spPr>
          <a:xfrm>
            <a:off x="5377909" y="1714789"/>
            <a:ext cx="6140766" cy="4017343"/>
          </a:xfrm>
          <a:prstGeom prst="rect">
            <a:avLst/>
          </a:prstGeom>
        </p:spPr>
      </p:pic>
      <p:pic>
        <p:nvPicPr>
          <p:cNvPr id="15" name="Picture 14" descr="Adobe Logo">
            <a:extLst>
              <a:ext uri="{FF2B5EF4-FFF2-40B4-BE49-F238E27FC236}">
                <a16:creationId xmlns:a16="http://schemas.microsoft.com/office/drawing/2014/main" id="{A983B443-C44A-62CB-2F29-C8F44A8EAD7A}"/>
              </a:ext>
            </a:extLst>
          </p:cNvPr>
          <p:cNvPicPr>
            <a:picLocks noChangeAspect="1"/>
          </p:cNvPicPr>
          <p:nvPr/>
        </p:nvPicPr>
        <p:blipFill rotWithShape="1">
          <a:blip r:embed="rId4"/>
          <a:srcRect l="11941" t="8750" r="10084" b="9505"/>
          <a:stretch/>
        </p:blipFill>
        <p:spPr>
          <a:xfrm>
            <a:off x="726508" y="5904145"/>
            <a:ext cx="853440" cy="865632"/>
          </a:xfrm>
          <a:prstGeom prst="rect">
            <a:avLst/>
          </a:prstGeom>
        </p:spPr>
      </p:pic>
      <p:sp>
        <p:nvSpPr>
          <p:cNvPr id="16" name="Rectangle 15">
            <a:extLst>
              <a:ext uri="{FF2B5EF4-FFF2-40B4-BE49-F238E27FC236}">
                <a16:creationId xmlns:a16="http://schemas.microsoft.com/office/drawing/2014/main" id="{02E55330-2855-ACB6-6C03-9B8604F44FCC}"/>
              </a:ext>
            </a:extLst>
          </p:cNvPr>
          <p:cNvSpPr/>
          <p:nvPr/>
        </p:nvSpPr>
        <p:spPr>
          <a:xfrm>
            <a:off x="2745604" y="6033456"/>
            <a:ext cx="8053760"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Segoe UI Semilight" charset="0"/>
                <a:cs typeface="Segoe UI Semilight" charset="0"/>
              </a:rPr>
              <a:t>Azure Cache for Redis </a:t>
            </a:r>
            <a:r>
              <a:rPr kumimoji="0" lang="en-US" sz="1400" b="0" i="0" u="none" strike="noStrike" kern="1200" cap="none" spc="0" normalizeH="0" baseline="0" noProof="0">
                <a:ln>
                  <a:noFill/>
                </a:ln>
                <a:effectLst/>
                <a:uLnTx/>
                <a:uFillTx/>
                <a:latin typeface="Segoe UI Semibold"/>
                <a:ea typeface="Segoe UI Semilight" charset="0"/>
                <a:cs typeface="Segoe UI Semilight" charset="0"/>
              </a:rPr>
              <a:t>facilitates</a:t>
            </a:r>
            <a:r>
              <a:rPr kumimoji="0" lang="en-US" sz="1400" b="0" i="0" u="none" strike="noStrike" kern="1200" cap="none" spc="0" normalizeH="0" baseline="0" noProof="0" dirty="0">
                <a:ln>
                  <a:noFill/>
                </a:ln>
                <a:effectLst/>
                <a:uLnTx/>
                <a:uFillTx/>
                <a:latin typeface="Segoe UI Semibold"/>
                <a:ea typeface="Segoe UI Semilight" charset="0"/>
                <a:cs typeface="Segoe UI Semilight" charset="0"/>
              </a:rPr>
              <a:t> </a:t>
            </a:r>
            <a:r>
              <a:rPr kumimoji="0" lang="en-US" sz="1400" b="0" i="0" u="none" strike="noStrike" kern="1200" cap="none" spc="0" normalizeH="0" baseline="0" noProof="0">
                <a:ln>
                  <a:noFill/>
                </a:ln>
                <a:effectLst/>
                <a:uLnTx/>
                <a:uFillTx/>
                <a:latin typeface="Segoe UI Semibold"/>
                <a:ea typeface="Segoe UI Semilight" charset="0"/>
                <a:cs typeface="Segoe UI Semilight" charset="0"/>
              </a:rPr>
              <a:t>inter-service </a:t>
            </a:r>
            <a:r>
              <a:rPr kumimoji="0" lang="en-US" sz="1400" b="0" i="0" u="none" strike="noStrike" kern="1200" cap="none" spc="0" normalizeH="0" baseline="0" noProof="0" dirty="0">
                <a:ln>
                  <a:noFill/>
                </a:ln>
                <a:effectLst/>
                <a:uLnTx/>
                <a:uFillTx/>
                <a:latin typeface="Segoe UI Semibold"/>
                <a:ea typeface="Segoe UI Semilight" charset="0"/>
                <a:cs typeface="Segoe UI Semilight" charset="0"/>
              </a:rPr>
              <a:t>communication and maintains </a:t>
            </a:r>
            <a:r>
              <a:rPr kumimoji="0" lang="en-US" sz="1400" b="0" i="0" u="none" strike="noStrike" kern="1200" cap="none" spc="0" normalizeH="0" baseline="0" noProof="0">
                <a:ln>
                  <a:noFill/>
                </a:ln>
                <a:effectLst/>
                <a:uLnTx/>
                <a:uFillTx/>
                <a:latin typeface="Segoe UI Semibold"/>
                <a:ea typeface="Segoe UI Semilight" charset="0"/>
                <a:cs typeface="Segoe UI Semilight" charset="0"/>
              </a:rPr>
              <a:t>state information</a:t>
            </a:r>
            <a:endParaRPr kumimoji="0" lang="en-US" sz="1400" b="0" i="0" u="none" strike="noStrike" kern="1200" cap="none" spc="0" normalizeH="0" baseline="0" noProof="0" dirty="0">
              <a:ln>
                <a:noFill/>
              </a:ln>
              <a:effectLst/>
              <a:uLnTx/>
              <a:uFillTx/>
              <a:latin typeface="Segoe UI Semibold"/>
              <a:ea typeface="Segoe UI Semilight" charset="0"/>
              <a:cs typeface="Segoe UI Semilight" charset="0"/>
            </a:endParaRPr>
          </a:p>
        </p:txBody>
      </p:sp>
      <p:cxnSp>
        <p:nvCxnSpPr>
          <p:cNvPr id="2" name="Straight Connector 1">
            <a:extLst>
              <a:ext uri="{FF2B5EF4-FFF2-40B4-BE49-F238E27FC236}">
                <a16:creationId xmlns:a16="http://schemas.microsoft.com/office/drawing/2014/main" id="{4BB6E74D-5B7F-C434-8378-51AFDB0ACB33}"/>
              </a:ext>
              <a:ext uri="{C183D7F6-B498-43B3-948B-1728B52AA6E4}">
                <adec:decorative xmlns:adec="http://schemas.microsoft.com/office/drawing/2017/decorative" val="1"/>
              </a:ext>
            </a:extLst>
          </p:cNvPr>
          <p:cNvCxnSpPr/>
          <p:nvPr/>
        </p:nvCxnSpPr>
        <p:spPr>
          <a:xfrm>
            <a:off x="2193155" y="5941944"/>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7780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BEE6E8-4D81-042E-3C53-464131045BFF}"/>
              </a:ext>
            </a:extLst>
          </p:cNvPr>
          <p:cNvSpPr>
            <a:spLocks noGrp="1"/>
          </p:cNvSpPr>
          <p:nvPr>
            <p:ph type="title"/>
          </p:nvPr>
        </p:nvSpPr>
        <p:spPr>
          <a:xfrm>
            <a:off x="588263" y="457200"/>
            <a:ext cx="11018520" cy="553998"/>
          </a:xfrm>
        </p:spPr>
        <p:txBody>
          <a:bodyPr/>
          <a:lstStyle/>
          <a:p>
            <a:r>
              <a:rPr lang="en-US" dirty="0">
                <a:solidFill>
                  <a:schemeClr val="accent1"/>
                </a:solidFill>
              </a:rPr>
              <a:t>Azure Cache for Redis as AI/ML feature store</a:t>
            </a:r>
          </a:p>
        </p:txBody>
      </p:sp>
      <p:sp>
        <p:nvSpPr>
          <p:cNvPr id="5" name="TextBox 4">
            <a:extLst>
              <a:ext uri="{FF2B5EF4-FFF2-40B4-BE49-F238E27FC236}">
                <a16:creationId xmlns:a16="http://schemas.microsoft.com/office/drawing/2014/main" id="{30D3F20E-94F0-FF5C-DAF0-F4FEDAE94217}"/>
              </a:ext>
            </a:extLst>
          </p:cNvPr>
          <p:cNvSpPr txBox="1"/>
          <p:nvPr/>
        </p:nvSpPr>
        <p:spPr>
          <a:xfrm>
            <a:off x="7039439" y="1279276"/>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sp>
        <p:nvSpPr>
          <p:cNvPr id="6" name="TextBox 5">
            <a:extLst>
              <a:ext uri="{FF2B5EF4-FFF2-40B4-BE49-F238E27FC236}">
                <a16:creationId xmlns:a16="http://schemas.microsoft.com/office/drawing/2014/main" id="{419A7F00-AB48-0A71-1E0E-7231E27B3752}"/>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2</a:t>
            </a:r>
          </a:p>
        </p:txBody>
      </p:sp>
      <p:sp>
        <p:nvSpPr>
          <p:cNvPr id="8" name="Text Placeholder 3">
            <a:extLst>
              <a:ext uri="{FF2B5EF4-FFF2-40B4-BE49-F238E27FC236}">
                <a16:creationId xmlns:a16="http://schemas.microsoft.com/office/drawing/2014/main" id="{4029BCCA-10B8-BBA1-503D-5BB11608E42C}"/>
              </a:ext>
            </a:extLst>
          </p:cNvPr>
          <p:cNvSpPr txBox="1">
            <a:spLocks/>
          </p:cNvSpPr>
          <p:nvPr/>
        </p:nvSpPr>
        <p:spPr>
          <a:xfrm>
            <a:off x="644659" y="1649075"/>
            <a:ext cx="4733250" cy="17543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Online data store </a:t>
            </a:r>
          </a:p>
          <a:p>
            <a:pPr marL="0" indent="0">
              <a:spcBef>
                <a:spcPts val="1200"/>
              </a:spcBef>
              <a:buNone/>
            </a:pPr>
            <a:r>
              <a:rPr lang="en-US" sz="1600" dirty="0">
                <a:solidFill>
                  <a:schemeClr val="accent1"/>
                </a:solidFill>
                <a:latin typeface="+mn-lt"/>
              </a:rPr>
              <a:t>Quick look up to accelerate real-time analysis</a:t>
            </a:r>
          </a:p>
          <a:p>
            <a:pPr marL="0" indent="0">
              <a:spcBef>
                <a:spcPts val="1200"/>
              </a:spcBef>
              <a:buNone/>
            </a:pPr>
            <a:r>
              <a:rPr lang="en-US" sz="1600" dirty="0">
                <a:solidFill>
                  <a:schemeClr val="accent1"/>
                </a:solidFill>
                <a:latin typeface="+mn-lt"/>
              </a:rPr>
              <a:t>Super low latency coupled with extremely </a:t>
            </a:r>
            <a:r>
              <a:rPr lang="en-US" sz="1600">
                <a:solidFill>
                  <a:schemeClr val="accent1"/>
                </a:solidFill>
                <a:latin typeface="+mn-lt"/>
              </a:rPr>
              <a:t>high </a:t>
            </a:r>
            <a:r>
              <a:rPr lang="en-US" sz="1600" dirty="0">
                <a:solidFill>
                  <a:schemeClr val="accent1"/>
                </a:solidFill>
                <a:latin typeface="+mn-lt"/>
              </a:rPr>
              <a:t>throughput</a:t>
            </a:r>
          </a:p>
        </p:txBody>
      </p:sp>
      <p:pic>
        <p:nvPicPr>
          <p:cNvPr id="10" name="Picture 9" descr="Example Architecture AI/ML">
            <a:extLst>
              <a:ext uri="{FF2B5EF4-FFF2-40B4-BE49-F238E27FC236}">
                <a16:creationId xmlns:a16="http://schemas.microsoft.com/office/drawing/2014/main" id="{53C2A825-4F41-4EB7-314C-40AE554B9E0A}"/>
              </a:ext>
            </a:extLst>
          </p:cNvPr>
          <p:cNvPicPr>
            <a:picLocks noChangeAspect="1"/>
          </p:cNvPicPr>
          <p:nvPr/>
        </p:nvPicPr>
        <p:blipFill>
          <a:blip r:embed="rId3"/>
          <a:stretch>
            <a:fillRect/>
          </a:stretch>
        </p:blipFill>
        <p:spPr>
          <a:xfrm>
            <a:off x="4968334" y="1855131"/>
            <a:ext cx="6950842" cy="4104354"/>
          </a:xfrm>
          <a:prstGeom prst="rect">
            <a:avLst/>
          </a:prstGeom>
        </p:spPr>
      </p:pic>
    </p:spTree>
    <p:extLst>
      <p:ext uri="{BB962C8B-B14F-4D97-AF65-F5344CB8AC3E}">
        <p14:creationId xmlns:p14="http://schemas.microsoft.com/office/powerpoint/2010/main" val="37304304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AF9EE204-593F-40F5-9BF1-AB7AD250BA03}"/>
              </a:ext>
              <a:ext uri="{C183D7F6-B498-43B3-948B-1728B52AA6E4}">
                <adec:decorative xmlns:adec="http://schemas.microsoft.com/office/drawing/2017/decorative" val="1"/>
              </a:ext>
            </a:extLst>
          </p:cNvPr>
          <p:cNvSpPr/>
          <p:nvPr/>
        </p:nvSpPr>
        <p:spPr bwMode="auto">
          <a:xfrm>
            <a:off x="7954118" y="0"/>
            <a:ext cx="42378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2">
            <a:extLst>
              <a:ext uri="{FF2B5EF4-FFF2-40B4-BE49-F238E27FC236}">
                <a16:creationId xmlns:a16="http://schemas.microsoft.com/office/drawing/2014/main" id="{6182F811-E5C7-FB44-97E8-81C37F4FF1C3}"/>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mj-lt"/>
                <a:ea typeface="+mn-ea"/>
                <a:cs typeface="Segoe UI" pitchFamily="34" charset="0"/>
              </a:rPr>
              <a:t>Message broker</a:t>
            </a:r>
          </a:p>
        </p:txBody>
      </p:sp>
      <p:sp>
        <p:nvSpPr>
          <p:cNvPr id="10" name="Text Placeholder 1">
            <a:extLst>
              <a:ext uri="{FF2B5EF4-FFF2-40B4-BE49-F238E27FC236}">
                <a16:creationId xmlns:a16="http://schemas.microsoft.com/office/drawing/2014/main" id="{AE0B6E3E-BB2E-694C-9B00-37F4A78FECC8}"/>
              </a:ext>
            </a:extLst>
          </p:cNvPr>
          <p:cNvSpPr txBox="1">
            <a:spLocks/>
          </p:cNvSpPr>
          <p:nvPr/>
        </p:nvSpPr>
        <p:spPr>
          <a:xfrm>
            <a:off x="586390" y="1331224"/>
            <a:ext cx="6285390" cy="15388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Apps built on microservices often need a way for those services to asynchronously communicate. A cache can implement a publish/subscribe or queue architecture to enable fast and reliable communication between these microservices.  </a:t>
            </a:r>
          </a:p>
        </p:txBody>
      </p:sp>
      <p:sp>
        <p:nvSpPr>
          <p:cNvPr id="11" name="Text Placeholder 3">
            <a:extLst>
              <a:ext uri="{FF2B5EF4-FFF2-40B4-BE49-F238E27FC236}">
                <a16:creationId xmlns:a16="http://schemas.microsoft.com/office/drawing/2014/main" id="{5C8D228B-16A3-F649-9616-469553E64E56}"/>
              </a:ext>
            </a:extLst>
          </p:cNvPr>
          <p:cNvSpPr txBox="1">
            <a:spLocks/>
          </p:cNvSpPr>
          <p:nvPr/>
        </p:nvSpPr>
        <p:spPr>
          <a:xfrm>
            <a:off x="586389" y="4197376"/>
            <a:ext cx="6818457" cy="1557671"/>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Key Capabilities</a:t>
            </a:r>
          </a:p>
          <a:p>
            <a:r>
              <a:rPr lang="en-US" sz="1600" dirty="0"/>
              <a:t>Built-in pub/sub and messaging functionality</a:t>
            </a:r>
          </a:p>
          <a:p>
            <a:r>
              <a:rPr lang="en-US" sz="1600" dirty="0"/>
              <a:t>Support for industry-standard TLS encryption for data in transit</a:t>
            </a:r>
          </a:p>
          <a:p>
            <a:r>
              <a:rPr lang="en-US" sz="1600" dirty="0"/>
              <a:t>Network isolation for secure communication between services</a:t>
            </a:r>
          </a:p>
        </p:txBody>
      </p:sp>
      <p:sp>
        <p:nvSpPr>
          <p:cNvPr id="12" name="TextBox 11">
            <a:extLst>
              <a:ext uri="{FF2B5EF4-FFF2-40B4-BE49-F238E27FC236}">
                <a16:creationId xmlns:a16="http://schemas.microsoft.com/office/drawing/2014/main" id="{B76C6ECE-F06A-3F44-B928-049FC6DC1538}"/>
              </a:ext>
            </a:extLst>
          </p:cNvPr>
          <p:cNvSpPr txBox="1"/>
          <p:nvPr/>
        </p:nvSpPr>
        <p:spPr>
          <a:xfrm>
            <a:off x="586390" y="22158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3</a:t>
            </a:r>
          </a:p>
        </p:txBody>
      </p:sp>
      <p:grpSp>
        <p:nvGrpSpPr>
          <p:cNvPr id="27" name="Group 100">
            <a:extLst>
              <a:ext uri="{FF2B5EF4-FFF2-40B4-BE49-F238E27FC236}">
                <a16:creationId xmlns:a16="http://schemas.microsoft.com/office/drawing/2014/main" id="{39296846-E02B-9E46-AE88-CE674E4ED508}"/>
              </a:ext>
              <a:ext uri="{C183D7F6-B498-43B3-948B-1728B52AA6E4}">
                <adec:decorative xmlns:adec="http://schemas.microsoft.com/office/drawing/2017/decorative" val="1"/>
              </a:ext>
            </a:extLst>
          </p:cNvPr>
          <p:cNvGrpSpPr>
            <a:grpSpLocks noChangeAspect="1"/>
          </p:cNvGrpSpPr>
          <p:nvPr/>
        </p:nvGrpSpPr>
        <p:grpSpPr bwMode="auto">
          <a:xfrm>
            <a:off x="586389" y="3548089"/>
            <a:ext cx="495300" cy="495300"/>
            <a:chOff x="7014" y="999"/>
            <a:chExt cx="312" cy="312"/>
          </a:xfrm>
        </p:grpSpPr>
        <p:sp>
          <p:nvSpPr>
            <p:cNvPr id="28" name="AutoShape 99">
              <a:extLst>
                <a:ext uri="{FF2B5EF4-FFF2-40B4-BE49-F238E27FC236}">
                  <a16:creationId xmlns:a16="http://schemas.microsoft.com/office/drawing/2014/main" id="{D500C255-5392-7040-AEA0-9F3D3D09E464}"/>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1">
              <a:extLst>
                <a:ext uri="{FF2B5EF4-FFF2-40B4-BE49-F238E27FC236}">
                  <a16:creationId xmlns:a16="http://schemas.microsoft.com/office/drawing/2014/main" id="{BE14DFC3-8777-1B46-B93B-355BF41DD054}"/>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2">
              <a:extLst>
                <a:ext uri="{FF2B5EF4-FFF2-40B4-BE49-F238E27FC236}">
                  <a16:creationId xmlns:a16="http://schemas.microsoft.com/office/drawing/2014/main" id="{8EDD5E3F-B482-AF41-9654-4C77EE337FEF}"/>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03">
              <a:extLst>
                <a:ext uri="{FF2B5EF4-FFF2-40B4-BE49-F238E27FC236}">
                  <a16:creationId xmlns:a16="http://schemas.microsoft.com/office/drawing/2014/main" id="{6D53681F-4662-504C-B26B-DD3471C2DE62}"/>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4">
              <a:extLst>
                <a:ext uri="{FF2B5EF4-FFF2-40B4-BE49-F238E27FC236}">
                  <a16:creationId xmlns:a16="http://schemas.microsoft.com/office/drawing/2014/main" id="{B483EB16-95B5-C148-A40A-298AB12C47F3}"/>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A58ABEB7-FAD0-7C45-B401-2706554944FC}"/>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19C2ABF5-9086-4349-B684-7336E7D1D7FE}"/>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7">
              <a:extLst>
                <a:ext uri="{FF2B5EF4-FFF2-40B4-BE49-F238E27FC236}">
                  <a16:creationId xmlns:a16="http://schemas.microsoft.com/office/drawing/2014/main" id="{87E171AB-D390-3A4E-AA26-A9A3FB39CD5D}"/>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8">
              <a:extLst>
                <a:ext uri="{FF2B5EF4-FFF2-40B4-BE49-F238E27FC236}">
                  <a16:creationId xmlns:a16="http://schemas.microsoft.com/office/drawing/2014/main" id="{E98D7364-E465-A54F-838A-9C95D3EAF9EA}"/>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9">
              <a:extLst>
                <a:ext uri="{FF2B5EF4-FFF2-40B4-BE49-F238E27FC236}">
                  <a16:creationId xmlns:a16="http://schemas.microsoft.com/office/drawing/2014/main" id="{2DAF7D26-5EB6-034B-B61E-4FFE616A7E1B}"/>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0">
              <a:extLst>
                <a:ext uri="{FF2B5EF4-FFF2-40B4-BE49-F238E27FC236}">
                  <a16:creationId xmlns:a16="http://schemas.microsoft.com/office/drawing/2014/main" id="{C21E0A47-6D78-C444-AE61-216AD58146FD}"/>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1">
              <a:extLst>
                <a:ext uri="{FF2B5EF4-FFF2-40B4-BE49-F238E27FC236}">
                  <a16:creationId xmlns:a16="http://schemas.microsoft.com/office/drawing/2014/main" id="{830F98A6-7115-1C46-9C7F-20BCC0B1BDDB}"/>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2">
              <a:extLst>
                <a:ext uri="{FF2B5EF4-FFF2-40B4-BE49-F238E27FC236}">
                  <a16:creationId xmlns:a16="http://schemas.microsoft.com/office/drawing/2014/main" id="{A7884911-30DB-8C47-A6BF-FE4896D62D90}"/>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3">
              <a:extLst>
                <a:ext uri="{FF2B5EF4-FFF2-40B4-BE49-F238E27FC236}">
                  <a16:creationId xmlns:a16="http://schemas.microsoft.com/office/drawing/2014/main" id="{F930951F-38CC-5C49-9DCB-D08817991CFD}"/>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4">
              <a:extLst>
                <a:ext uri="{FF2B5EF4-FFF2-40B4-BE49-F238E27FC236}">
                  <a16:creationId xmlns:a16="http://schemas.microsoft.com/office/drawing/2014/main" id="{6FA1B233-415F-844C-9B08-CA0484063400}"/>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15">
              <a:extLst>
                <a:ext uri="{FF2B5EF4-FFF2-40B4-BE49-F238E27FC236}">
                  <a16:creationId xmlns:a16="http://schemas.microsoft.com/office/drawing/2014/main" id="{2AD80804-4726-4D44-9F8E-16F244A1D1E2}"/>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6">
              <a:extLst>
                <a:ext uri="{FF2B5EF4-FFF2-40B4-BE49-F238E27FC236}">
                  <a16:creationId xmlns:a16="http://schemas.microsoft.com/office/drawing/2014/main" id="{78092D04-5D22-E44D-B727-A8DAF5AAFB3C}"/>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7">
              <a:extLst>
                <a:ext uri="{FF2B5EF4-FFF2-40B4-BE49-F238E27FC236}">
                  <a16:creationId xmlns:a16="http://schemas.microsoft.com/office/drawing/2014/main" id="{B9DE6190-F3F6-5B4B-A3F1-FAB4CA75D301}"/>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8">
              <a:extLst>
                <a:ext uri="{FF2B5EF4-FFF2-40B4-BE49-F238E27FC236}">
                  <a16:creationId xmlns:a16="http://schemas.microsoft.com/office/drawing/2014/main" id="{362A54D4-4162-DA4F-A089-1EED642731DD}"/>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9">
              <a:extLst>
                <a:ext uri="{FF2B5EF4-FFF2-40B4-BE49-F238E27FC236}">
                  <a16:creationId xmlns:a16="http://schemas.microsoft.com/office/drawing/2014/main" id="{DAB45130-598A-FF4A-9B7A-5BCA8DEE300C}"/>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20">
              <a:extLst>
                <a:ext uri="{FF2B5EF4-FFF2-40B4-BE49-F238E27FC236}">
                  <a16:creationId xmlns:a16="http://schemas.microsoft.com/office/drawing/2014/main" id="{A004A79E-EAC3-9B4E-AB97-DCD36DB2D258}"/>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1">
              <a:extLst>
                <a:ext uri="{FF2B5EF4-FFF2-40B4-BE49-F238E27FC236}">
                  <a16:creationId xmlns:a16="http://schemas.microsoft.com/office/drawing/2014/main" id="{066B7005-5A65-944D-A561-47C772EDB73D}"/>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22">
              <a:extLst>
                <a:ext uri="{FF2B5EF4-FFF2-40B4-BE49-F238E27FC236}">
                  <a16:creationId xmlns:a16="http://schemas.microsoft.com/office/drawing/2014/main" id="{920E0CD9-0461-BE4F-AC12-54BEBF01ACD8}"/>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23">
              <a:extLst>
                <a:ext uri="{FF2B5EF4-FFF2-40B4-BE49-F238E27FC236}">
                  <a16:creationId xmlns:a16="http://schemas.microsoft.com/office/drawing/2014/main" id="{987F9755-F4FC-D443-9B80-961409331A8D}"/>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4">
              <a:extLst>
                <a:ext uri="{FF2B5EF4-FFF2-40B4-BE49-F238E27FC236}">
                  <a16:creationId xmlns:a16="http://schemas.microsoft.com/office/drawing/2014/main" id="{653AF39F-6A48-CB4F-9F62-26BB4072E5B8}"/>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25">
              <a:extLst>
                <a:ext uri="{FF2B5EF4-FFF2-40B4-BE49-F238E27FC236}">
                  <a16:creationId xmlns:a16="http://schemas.microsoft.com/office/drawing/2014/main" id="{3BC4EDD2-6C60-9F42-AA09-B66970406511}"/>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26">
              <a:extLst>
                <a:ext uri="{FF2B5EF4-FFF2-40B4-BE49-F238E27FC236}">
                  <a16:creationId xmlns:a16="http://schemas.microsoft.com/office/drawing/2014/main" id="{7340D562-0A0A-FE42-BFDD-183CAED5FCE8}"/>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27">
              <a:extLst>
                <a:ext uri="{FF2B5EF4-FFF2-40B4-BE49-F238E27FC236}">
                  <a16:creationId xmlns:a16="http://schemas.microsoft.com/office/drawing/2014/main" id="{0D21592D-002A-6943-BFD8-8A7AFD955992}"/>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76">
            <a:extLst>
              <a:ext uri="{FF2B5EF4-FFF2-40B4-BE49-F238E27FC236}">
                <a16:creationId xmlns:a16="http://schemas.microsoft.com/office/drawing/2014/main" id="{FCAFC465-62FE-FDC7-2B8D-9742BCC485DF}"/>
              </a:ext>
              <a:ext uri="{C183D7F6-B498-43B3-948B-1728B52AA6E4}">
                <adec:decorative xmlns:adec="http://schemas.microsoft.com/office/drawing/2017/decorative" val="1"/>
              </a:ext>
            </a:extLst>
          </p:cNvPr>
          <p:cNvGrpSpPr>
            <a:grpSpLocks noChangeAspect="1"/>
          </p:cNvGrpSpPr>
          <p:nvPr/>
        </p:nvGrpSpPr>
        <p:grpSpPr bwMode="auto">
          <a:xfrm>
            <a:off x="9484875" y="967867"/>
            <a:ext cx="1314341" cy="1314341"/>
            <a:chOff x="2812" y="999"/>
            <a:chExt cx="312" cy="312"/>
          </a:xfrm>
        </p:grpSpPr>
        <p:sp>
          <p:nvSpPr>
            <p:cNvPr id="18" name="Freeform 77">
              <a:extLst>
                <a:ext uri="{FF2B5EF4-FFF2-40B4-BE49-F238E27FC236}">
                  <a16:creationId xmlns:a16="http://schemas.microsoft.com/office/drawing/2014/main" id="{4A1D4B1B-9242-E5B0-02BB-6C94E9D61A70}"/>
                </a:ext>
              </a:extLst>
            </p:cNvPr>
            <p:cNvSpPr>
              <a:spLocks/>
            </p:cNvSpPr>
            <p:nvPr/>
          </p:nvSpPr>
          <p:spPr bwMode="auto">
            <a:xfrm>
              <a:off x="2900" y="999"/>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78">
              <a:extLst>
                <a:ext uri="{FF2B5EF4-FFF2-40B4-BE49-F238E27FC236}">
                  <a16:creationId xmlns:a16="http://schemas.microsoft.com/office/drawing/2014/main" id="{C9D7A99A-1114-FF84-398D-45FFD6509673}"/>
                </a:ext>
              </a:extLst>
            </p:cNvPr>
            <p:cNvSpPr>
              <a:spLocks/>
            </p:cNvSpPr>
            <p:nvPr/>
          </p:nvSpPr>
          <p:spPr bwMode="auto">
            <a:xfrm>
              <a:off x="2812" y="1175"/>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0" name="Oval 79">
              <a:extLst>
                <a:ext uri="{FF2B5EF4-FFF2-40B4-BE49-F238E27FC236}">
                  <a16:creationId xmlns:a16="http://schemas.microsoft.com/office/drawing/2014/main" id="{02E7FCC8-8611-185E-E30D-92F7374B39CD}"/>
                </a:ext>
              </a:extLst>
            </p:cNvPr>
            <p:cNvSpPr>
              <a:spLocks noChangeArrowheads="1"/>
            </p:cNvSpPr>
            <p:nvPr/>
          </p:nvSpPr>
          <p:spPr bwMode="auto">
            <a:xfrm>
              <a:off x="2861" y="1228"/>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Oval 80">
              <a:extLst>
                <a:ext uri="{FF2B5EF4-FFF2-40B4-BE49-F238E27FC236}">
                  <a16:creationId xmlns:a16="http://schemas.microsoft.com/office/drawing/2014/main" id="{A673F5F1-F534-2C44-E7B3-FE8D313E4402}"/>
                </a:ext>
              </a:extLst>
            </p:cNvPr>
            <p:cNvSpPr>
              <a:spLocks noChangeArrowheads="1"/>
            </p:cNvSpPr>
            <p:nvPr/>
          </p:nvSpPr>
          <p:spPr bwMode="auto">
            <a:xfrm>
              <a:off x="2910" y="1228"/>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Oval 81">
              <a:extLst>
                <a:ext uri="{FF2B5EF4-FFF2-40B4-BE49-F238E27FC236}">
                  <a16:creationId xmlns:a16="http://schemas.microsoft.com/office/drawing/2014/main" id="{AC9E4E2B-3449-EB00-9F79-91D2659D93D0}"/>
                </a:ext>
              </a:extLst>
            </p:cNvPr>
            <p:cNvSpPr>
              <a:spLocks noChangeArrowheads="1"/>
            </p:cNvSpPr>
            <p:nvPr/>
          </p:nvSpPr>
          <p:spPr bwMode="auto">
            <a:xfrm>
              <a:off x="2958" y="1228"/>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Oval 82">
              <a:extLst>
                <a:ext uri="{FF2B5EF4-FFF2-40B4-BE49-F238E27FC236}">
                  <a16:creationId xmlns:a16="http://schemas.microsoft.com/office/drawing/2014/main" id="{2852B849-2454-B7C4-C0EA-34CD65C1A7D2}"/>
                </a:ext>
              </a:extLst>
            </p:cNvPr>
            <p:cNvSpPr>
              <a:spLocks noChangeArrowheads="1"/>
            </p:cNvSpPr>
            <p:nvPr/>
          </p:nvSpPr>
          <p:spPr bwMode="auto">
            <a:xfrm>
              <a:off x="2949"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Oval 83">
              <a:extLst>
                <a:ext uri="{FF2B5EF4-FFF2-40B4-BE49-F238E27FC236}">
                  <a16:creationId xmlns:a16="http://schemas.microsoft.com/office/drawing/2014/main" id="{C0B3DD21-781D-B4EF-D179-E399A087DC34}"/>
                </a:ext>
              </a:extLst>
            </p:cNvPr>
            <p:cNvSpPr>
              <a:spLocks noChangeArrowheads="1"/>
            </p:cNvSpPr>
            <p:nvPr/>
          </p:nvSpPr>
          <p:spPr bwMode="auto">
            <a:xfrm>
              <a:off x="2997" y="105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Oval 84">
              <a:extLst>
                <a:ext uri="{FF2B5EF4-FFF2-40B4-BE49-F238E27FC236}">
                  <a16:creationId xmlns:a16="http://schemas.microsoft.com/office/drawing/2014/main" id="{ABAEE292-AAF3-B2BC-D699-976784214BEC}"/>
                </a:ext>
              </a:extLst>
            </p:cNvPr>
            <p:cNvSpPr>
              <a:spLocks noChangeArrowheads="1"/>
            </p:cNvSpPr>
            <p:nvPr/>
          </p:nvSpPr>
          <p:spPr bwMode="auto">
            <a:xfrm>
              <a:off x="3046"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85">
              <a:extLst>
                <a:ext uri="{FF2B5EF4-FFF2-40B4-BE49-F238E27FC236}">
                  <a16:creationId xmlns:a16="http://schemas.microsoft.com/office/drawing/2014/main" id="{41586AF9-31B4-2298-02CF-03A09C272863}"/>
                </a:ext>
              </a:extLst>
            </p:cNvPr>
            <p:cNvSpPr>
              <a:spLocks/>
            </p:cNvSpPr>
            <p:nvPr/>
          </p:nvSpPr>
          <p:spPr bwMode="auto">
            <a:xfrm>
              <a:off x="2890" y="1050"/>
              <a:ext cx="17" cy="34"/>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Freeform 86">
              <a:extLst>
                <a:ext uri="{FF2B5EF4-FFF2-40B4-BE49-F238E27FC236}">
                  <a16:creationId xmlns:a16="http://schemas.microsoft.com/office/drawing/2014/main" id="{0A3097DB-887B-66EC-3DA7-9FE7CD71C27B}"/>
                </a:ext>
              </a:extLst>
            </p:cNvPr>
            <p:cNvSpPr>
              <a:spLocks/>
            </p:cNvSpPr>
            <p:nvPr/>
          </p:nvSpPr>
          <p:spPr bwMode="auto">
            <a:xfrm>
              <a:off x="3029" y="1226"/>
              <a:ext cx="17" cy="34"/>
            </a:xfrm>
            <a:custGeom>
              <a:avLst/>
              <a:gdLst>
                <a:gd name="T0" fmla="*/ 0 w 17"/>
                <a:gd name="T1" fmla="*/ 0 h 34"/>
                <a:gd name="T2" fmla="*/ 17 w 17"/>
                <a:gd name="T3" fmla="*/ 17 h 34"/>
                <a:gd name="T4" fmla="*/ 0 w 17"/>
                <a:gd name="T5" fmla="*/ 34 h 34"/>
                <a:gd name="T6" fmla="*/ 0 w 17"/>
                <a:gd name="T7" fmla="*/ 0 h 34"/>
              </a:gdLst>
              <a:ahLst/>
              <a:cxnLst>
                <a:cxn ang="0">
                  <a:pos x="T0" y="T1"/>
                </a:cxn>
                <a:cxn ang="0">
                  <a:pos x="T2" y="T3"/>
                </a:cxn>
                <a:cxn ang="0">
                  <a:pos x="T4" y="T5"/>
                </a:cxn>
                <a:cxn ang="0">
                  <a:pos x="T6" y="T7"/>
                </a:cxn>
              </a:cxnLst>
              <a:rect l="0" t="0" r="r" b="b"/>
              <a:pathLst>
                <a:path w="17" h="34">
                  <a:moveTo>
                    <a:pt x="0" y="0"/>
                  </a:moveTo>
                  <a:lnTo>
                    <a:pt x="17" y="17"/>
                  </a:lnTo>
                  <a:lnTo>
                    <a:pt x="0" y="34"/>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81754170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029393-0229-E3B4-9737-FC2749057ACC}"/>
              </a:ext>
              <a:ext uri="{C183D7F6-B498-43B3-948B-1728B52AA6E4}">
                <adec:decorative xmlns:adec="http://schemas.microsoft.com/office/drawing/2017/decorative" val="1"/>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E355943D-F410-3146-AEB9-2C630C392BCD}"/>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mj-lt"/>
                <a:ea typeface="+mn-ea"/>
                <a:cs typeface="Segoe UI" pitchFamily="34" charset="0"/>
              </a:rPr>
              <a:t>Publish, subscribe, and query with Azure Cache for Redis</a:t>
            </a:r>
          </a:p>
        </p:txBody>
      </p:sp>
      <p:cxnSp>
        <p:nvCxnSpPr>
          <p:cNvPr id="13" name="Straight Connector 12">
            <a:extLst>
              <a:ext uri="{FF2B5EF4-FFF2-40B4-BE49-F238E27FC236}">
                <a16:creationId xmlns:a16="http://schemas.microsoft.com/office/drawing/2014/main" id="{762FBC35-AF9F-0846-B2B2-026A06909147}"/>
              </a:ext>
              <a:ext uri="{C183D7F6-B498-43B3-948B-1728B52AA6E4}">
                <adec:decorative xmlns:adec="http://schemas.microsoft.com/office/drawing/2017/decorative" val="1"/>
              </a:ext>
            </a:extLst>
          </p:cNvPr>
          <p:cNvCxnSpPr/>
          <p:nvPr/>
        </p:nvCxnSpPr>
        <p:spPr>
          <a:xfrm>
            <a:off x="2933453" y="5965093"/>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C0A3C8F-49A7-E94A-B064-D04D1D6EB5A2}"/>
              </a:ext>
            </a:extLst>
          </p:cNvPr>
          <p:cNvSpPr/>
          <p:nvPr/>
        </p:nvSpPr>
        <p:spPr>
          <a:xfrm>
            <a:off x="3155082" y="6076072"/>
            <a:ext cx="8928887" cy="523220"/>
          </a:xfrm>
          <a:prstGeom prst="rect">
            <a:avLst/>
          </a:prstGeom>
        </p:spPr>
        <p:txBody>
          <a:bodyPr wrap="square" anchor="ctr">
            <a:noAutofit/>
          </a:bodyPr>
          <a:lstStyle/>
          <a:p>
            <a:pPr>
              <a:defRPr/>
            </a:pPr>
            <a:r>
              <a:rPr lang="en-US" sz="1400" dirty="0">
                <a:latin typeface="Segoe UI Semibold"/>
                <a:ea typeface="Segoe UI Semilight" charset="0"/>
                <a:cs typeface="Segoe UI Semilight" charset="0"/>
              </a:rPr>
              <a:t>Azure Cache for Redis helps </a:t>
            </a:r>
            <a:r>
              <a:rPr lang="en-US" sz="1400" dirty="0">
                <a:latin typeface="Segoe UI Semibold"/>
                <a:cs typeface="Segoe UI Semilight" charset="0"/>
              </a:rPr>
              <a:t>Qatar’s leading food delivery app streamline </a:t>
            </a:r>
            <a:r>
              <a:rPr lang="en-US" sz="1400" dirty="0">
                <a:latin typeface="Segoe UI Semibold"/>
                <a:ea typeface="Segoe UI Semilight" charset="0"/>
                <a:cs typeface="Segoe UI Semilight" charset="0"/>
              </a:rPr>
              <a:t>orders with microservices</a:t>
            </a:r>
          </a:p>
        </p:txBody>
      </p:sp>
      <p:sp>
        <p:nvSpPr>
          <p:cNvPr id="15" name="Text Placeholder 3">
            <a:extLst>
              <a:ext uri="{FF2B5EF4-FFF2-40B4-BE49-F238E27FC236}">
                <a16:creationId xmlns:a16="http://schemas.microsoft.com/office/drawing/2014/main" id="{FDC973D3-49E2-9F4C-94DF-E45F8B7AC360}"/>
              </a:ext>
            </a:extLst>
          </p:cNvPr>
          <p:cNvSpPr txBox="1">
            <a:spLocks/>
          </p:cNvSpPr>
          <p:nvPr/>
        </p:nvSpPr>
        <p:spPr>
          <a:xfrm>
            <a:off x="644659" y="1649075"/>
            <a:ext cx="4733250" cy="17543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Publishing news, financial data, or application updates to users</a:t>
            </a:r>
          </a:p>
          <a:p>
            <a:pPr marL="0" indent="0">
              <a:spcBef>
                <a:spcPts val="1200"/>
              </a:spcBef>
              <a:buNone/>
            </a:pPr>
            <a:r>
              <a:rPr lang="en-US" sz="1600" dirty="0">
                <a:solidFill>
                  <a:schemeClr val="accent1"/>
                </a:solidFill>
                <a:latin typeface="+mn-lt"/>
              </a:rPr>
              <a:t>Handling chat messages</a:t>
            </a:r>
          </a:p>
          <a:p>
            <a:pPr marL="0" indent="0">
              <a:spcBef>
                <a:spcPts val="1200"/>
              </a:spcBef>
              <a:buNone/>
            </a:pPr>
            <a:r>
              <a:rPr lang="en-US" sz="1600" dirty="0">
                <a:solidFill>
                  <a:schemeClr val="accent1"/>
                </a:solidFill>
                <a:latin typeface="+mn-lt"/>
              </a:rPr>
              <a:t>Communication between microservices</a:t>
            </a:r>
          </a:p>
        </p:txBody>
      </p:sp>
      <p:sp>
        <p:nvSpPr>
          <p:cNvPr id="16" name="TextBox 15">
            <a:extLst>
              <a:ext uri="{FF2B5EF4-FFF2-40B4-BE49-F238E27FC236}">
                <a16:creationId xmlns:a16="http://schemas.microsoft.com/office/drawing/2014/main" id="{951AEDD8-4999-5347-B68C-92FB82C26118}"/>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sp>
        <p:nvSpPr>
          <p:cNvPr id="17" name="TextBox 16">
            <a:extLst>
              <a:ext uri="{FF2B5EF4-FFF2-40B4-BE49-F238E27FC236}">
                <a16:creationId xmlns:a16="http://schemas.microsoft.com/office/drawing/2014/main" id="{FC19EF19-E17C-F64D-9725-6468BFAFD1B5}"/>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3</a:t>
            </a:r>
          </a:p>
        </p:txBody>
      </p:sp>
      <p:grpSp>
        <p:nvGrpSpPr>
          <p:cNvPr id="19" name="Group 18">
            <a:extLst>
              <a:ext uri="{FF2B5EF4-FFF2-40B4-BE49-F238E27FC236}">
                <a16:creationId xmlns:a16="http://schemas.microsoft.com/office/drawing/2014/main" id="{FCB21537-F56A-2540-A4F9-EED975C36C46}"/>
              </a:ext>
              <a:ext uri="{C183D7F6-B498-43B3-948B-1728B52AA6E4}">
                <adec:decorative xmlns:adec="http://schemas.microsoft.com/office/drawing/2017/decorative" val="1"/>
              </a:ext>
            </a:extLst>
          </p:cNvPr>
          <p:cNvGrpSpPr/>
          <p:nvPr/>
        </p:nvGrpSpPr>
        <p:grpSpPr>
          <a:xfrm>
            <a:off x="10967577" y="2430943"/>
            <a:ext cx="332781" cy="249586"/>
            <a:chOff x="6318793" y="2765086"/>
            <a:chExt cx="495300" cy="371476"/>
          </a:xfrm>
        </p:grpSpPr>
        <p:sp>
          <p:nvSpPr>
            <p:cNvPr id="20" name="AutoShape 173">
              <a:extLst>
                <a:ext uri="{FF2B5EF4-FFF2-40B4-BE49-F238E27FC236}">
                  <a16:creationId xmlns:a16="http://schemas.microsoft.com/office/drawing/2014/main" id="{112CCF48-FD23-0C45-941F-E662A8D6A64C}"/>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1" name="Rectangle 175">
              <a:extLst>
                <a:ext uri="{FF2B5EF4-FFF2-40B4-BE49-F238E27FC236}">
                  <a16:creationId xmlns:a16="http://schemas.microsoft.com/office/drawing/2014/main" id="{73D1F104-801F-0E4A-8FCB-8D0FAB59B3C8}"/>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2" name="Rectangle 176">
              <a:extLst>
                <a:ext uri="{FF2B5EF4-FFF2-40B4-BE49-F238E27FC236}">
                  <a16:creationId xmlns:a16="http://schemas.microsoft.com/office/drawing/2014/main" id="{A2D58D47-DC39-8F48-95A4-83BD3345FE8D}"/>
                </a:ext>
              </a:extLst>
            </p:cNvPr>
            <p:cNvSpPr>
              <a:spLocks noChangeArrowheads="1"/>
            </p:cNvSpPr>
            <p:nvPr/>
          </p:nvSpPr>
          <p:spPr bwMode="auto">
            <a:xfrm>
              <a:off x="6318793" y="2811124"/>
              <a:ext cx="495300" cy="325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3" name="Oval 177">
              <a:extLst>
                <a:ext uri="{FF2B5EF4-FFF2-40B4-BE49-F238E27FC236}">
                  <a16:creationId xmlns:a16="http://schemas.microsoft.com/office/drawing/2014/main" id="{A5CD1676-B86B-7E41-8E48-314A33655754}"/>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4" name="Oval 178">
              <a:extLst>
                <a:ext uri="{FF2B5EF4-FFF2-40B4-BE49-F238E27FC236}">
                  <a16:creationId xmlns:a16="http://schemas.microsoft.com/office/drawing/2014/main" id="{A076495B-1098-FF48-B51E-06A23D50DC35}"/>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5" name="Oval 179">
              <a:extLst>
                <a:ext uri="{FF2B5EF4-FFF2-40B4-BE49-F238E27FC236}">
                  <a16:creationId xmlns:a16="http://schemas.microsoft.com/office/drawing/2014/main" id="{302173D0-ABBB-D444-8326-A513F6E6B83E}"/>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26" name="Group 25">
            <a:extLst>
              <a:ext uri="{FF2B5EF4-FFF2-40B4-BE49-F238E27FC236}">
                <a16:creationId xmlns:a16="http://schemas.microsoft.com/office/drawing/2014/main" id="{0A650FD8-BFF4-4742-AAB9-CF2BD7D4DA0F}"/>
              </a:ext>
              <a:ext uri="{C183D7F6-B498-43B3-948B-1728B52AA6E4}">
                <adec:decorative xmlns:adec="http://schemas.microsoft.com/office/drawing/2017/decorative" val="1"/>
              </a:ext>
            </a:extLst>
          </p:cNvPr>
          <p:cNvGrpSpPr>
            <a:grpSpLocks noChangeAspect="1"/>
          </p:cNvGrpSpPr>
          <p:nvPr/>
        </p:nvGrpSpPr>
        <p:grpSpPr>
          <a:xfrm>
            <a:off x="9662085" y="2433176"/>
            <a:ext cx="332781" cy="249586"/>
            <a:chOff x="11134725" y="2487613"/>
            <a:chExt cx="495300" cy="371475"/>
          </a:xfrm>
        </p:grpSpPr>
        <p:sp>
          <p:nvSpPr>
            <p:cNvPr id="27" name="Rectangle 225">
              <a:extLst>
                <a:ext uri="{FF2B5EF4-FFF2-40B4-BE49-F238E27FC236}">
                  <a16:creationId xmlns:a16="http://schemas.microsoft.com/office/drawing/2014/main" id="{29BC03B0-A1C5-5742-AB5A-7FE298C39F0E}"/>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8" name="Rectangle 226">
              <a:extLst>
                <a:ext uri="{FF2B5EF4-FFF2-40B4-BE49-F238E27FC236}">
                  <a16:creationId xmlns:a16="http://schemas.microsoft.com/office/drawing/2014/main" id="{74615AEB-BED0-E641-9750-4FCB68E5E7EB}"/>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9" name="Oval 227">
              <a:extLst>
                <a:ext uri="{FF2B5EF4-FFF2-40B4-BE49-F238E27FC236}">
                  <a16:creationId xmlns:a16="http://schemas.microsoft.com/office/drawing/2014/main" id="{C0B3F484-3851-F04F-9D63-7C3DA366311E}"/>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0" name="Oval 228">
              <a:extLst>
                <a:ext uri="{FF2B5EF4-FFF2-40B4-BE49-F238E27FC236}">
                  <a16:creationId xmlns:a16="http://schemas.microsoft.com/office/drawing/2014/main" id="{70A2118F-7B0D-7E4C-934B-F3E6CDB74487}"/>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2" name="Oval 229">
              <a:extLst>
                <a:ext uri="{FF2B5EF4-FFF2-40B4-BE49-F238E27FC236}">
                  <a16:creationId xmlns:a16="http://schemas.microsoft.com/office/drawing/2014/main" id="{99302DA5-C355-A94F-A76B-7C1CC7B73D16}"/>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3" name="Rectangle 230">
              <a:extLst>
                <a:ext uri="{FF2B5EF4-FFF2-40B4-BE49-F238E27FC236}">
                  <a16:creationId xmlns:a16="http://schemas.microsoft.com/office/drawing/2014/main" id="{C3154A0D-472A-3645-A843-F2B89CABA561}"/>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4" name="Rectangle 231">
              <a:extLst>
                <a:ext uri="{FF2B5EF4-FFF2-40B4-BE49-F238E27FC236}">
                  <a16:creationId xmlns:a16="http://schemas.microsoft.com/office/drawing/2014/main" id="{0AAADFF2-E536-B848-97BD-D63C1A2C35C7}"/>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5" name="Rectangle 232">
              <a:extLst>
                <a:ext uri="{FF2B5EF4-FFF2-40B4-BE49-F238E27FC236}">
                  <a16:creationId xmlns:a16="http://schemas.microsoft.com/office/drawing/2014/main" id="{FC34C2CB-4714-354C-BE05-1DBBFF46D144}"/>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6" name="Rectangle 233">
              <a:extLst>
                <a:ext uri="{FF2B5EF4-FFF2-40B4-BE49-F238E27FC236}">
                  <a16:creationId xmlns:a16="http://schemas.microsoft.com/office/drawing/2014/main" id="{20ACE57A-0F22-F34F-8A13-3EC394B673C4}"/>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7" name="Rectangle 234">
              <a:extLst>
                <a:ext uri="{FF2B5EF4-FFF2-40B4-BE49-F238E27FC236}">
                  <a16:creationId xmlns:a16="http://schemas.microsoft.com/office/drawing/2014/main" id="{B61C98DB-ADD3-3C41-9192-4C01A867D4AF}"/>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8" name="Rectangle 235">
              <a:extLst>
                <a:ext uri="{FF2B5EF4-FFF2-40B4-BE49-F238E27FC236}">
                  <a16:creationId xmlns:a16="http://schemas.microsoft.com/office/drawing/2014/main" id="{BA00B556-29A3-A54C-A287-479D8A046072}"/>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39" name="Group 38">
            <a:extLst>
              <a:ext uri="{FF2B5EF4-FFF2-40B4-BE49-F238E27FC236}">
                <a16:creationId xmlns:a16="http://schemas.microsoft.com/office/drawing/2014/main" id="{8D55010C-B9BB-674A-AC2D-2FDFA77B6E4B}"/>
              </a:ext>
              <a:ext uri="{C183D7F6-B498-43B3-948B-1728B52AA6E4}">
                <adec:decorative xmlns:adec="http://schemas.microsoft.com/office/drawing/2017/decorative" val="1"/>
              </a:ext>
            </a:extLst>
          </p:cNvPr>
          <p:cNvGrpSpPr>
            <a:grpSpLocks noChangeAspect="1"/>
          </p:cNvGrpSpPr>
          <p:nvPr/>
        </p:nvGrpSpPr>
        <p:grpSpPr>
          <a:xfrm>
            <a:off x="9653123" y="3290190"/>
            <a:ext cx="338114" cy="148645"/>
            <a:chOff x="10179061" y="2638425"/>
            <a:chExt cx="503238" cy="221238"/>
          </a:xfrm>
        </p:grpSpPr>
        <p:sp>
          <p:nvSpPr>
            <p:cNvPr id="40" name="Freeform 203">
              <a:extLst>
                <a:ext uri="{FF2B5EF4-FFF2-40B4-BE49-F238E27FC236}">
                  <a16:creationId xmlns:a16="http://schemas.microsoft.com/office/drawing/2014/main" id="{4C307E65-AE16-3B4E-B0AF-29FDF843F66C}"/>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1" name="Line 204">
              <a:extLst>
                <a:ext uri="{FF2B5EF4-FFF2-40B4-BE49-F238E27FC236}">
                  <a16:creationId xmlns:a16="http://schemas.microsoft.com/office/drawing/2014/main" id="{989B583F-51E1-7A47-8204-289E50304FA8}"/>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2" name="Freeform 205">
              <a:extLst>
                <a:ext uri="{FF2B5EF4-FFF2-40B4-BE49-F238E27FC236}">
                  <a16:creationId xmlns:a16="http://schemas.microsoft.com/office/drawing/2014/main" id="{475F66D8-D0C2-A641-90DB-F115D32D2BF8}"/>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3" name="Freeform 206">
              <a:extLst>
                <a:ext uri="{FF2B5EF4-FFF2-40B4-BE49-F238E27FC236}">
                  <a16:creationId xmlns:a16="http://schemas.microsoft.com/office/drawing/2014/main" id="{BF15E7D2-AC9F-5D4F-9798-C459F400F8FD}"/>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4" name="Freeform 207">
              <a:extLst>
                <a:ext uri="{FF2B5EF4-FFF2-40B4-BE49-F238E27FC236}">
                  <a16:creationId xmlns:a16="http://schemas.microsoft.com/office/drawing/2014/main" id="{748C3415-791D-5842-935A-191A33880288}"/>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5" name="Freeform 208">
              <a:extLst>
                <a:ext uri="{FF2B5EF4-FFF2-40B4-BE49-F238E27FC236}">
                  <a16:creationId xmlns:a16="http://schemas.microsoft.com/office/drawing/2014/main" id="{B29ECA81-E0EA-DE46-9C44-DD30EDCDD534}"/>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6" name="Freeform 209">
              <a:extLst>
                <a:ext uri="{FF2B5EF4-FFF2-40B4-BE49-F238E27FC236}">
                  <a16:creationId xmlns:a16="http://schemas.microsoft.com/office/drawing/2014/main" id="{2EC38D03-38A6-3F48-9025-3E24CCD41BFA}"/>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7" name="Freeform 210">
              <a:extLst>
                <a:ext uri="{FF2B5EF4-FFF2-40B4-BE49-F238E27FC236}">
                  <a16:creationId xmlns:a16="http://schemas.microsoft.com/office/drawing/2014/main" id="{C66D9B92-B653-1E4D-B159-D4D699FF4194}"/>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48" name="Group 47">
            <a:extLst>
              <a:ext uri="{FF2B5EF4-FFF2-40B4-BE49-F238E27FC236}">
                <a16:creationId xmlns:a16="http://schemas.microsoft.com/office/drawing/2014/main" id="{A84DBD12-36C1-D843-9FD7-D042B76CFD06}"/>
              </a:ext>
              <a:ext uri="{C183D7F6-B498-43B3-948B-1728B52AA6E4}">
                <adec:decorative xmlns:adec="http://schemas.microsoft.com/office/drawing/2017/decorative" val="1"/>
              </a:ext>
            </a:extLst>
          </p:cNvPr>
          <p:cNvGrpSpPr/>
          <p:nvPr/>
        </p:nvGrpSpPr>
        <p:grpSpPr>
          <a:xfrm>
            <a:off x="11035095" y="4395823"/>
            <a:ext cx="166390" cy="332780"/>
            <a:chOff x="7117227" y="3478133"/>
            <a:chExt cx="247650" cy="495300"/>
          </a:xfrm>
        </p:grpSpPr>
        <p:sp>
          <p:nvSpPr>
            <p:cNvPr id="49" name="AutoShape 33">
              <a:extLst>
                <a:ext uri="{FF2B5EF4-FFF2-40B4-BE49-F238E27FC236}">
                  <a16:creationId xmlns:a16="http://schemas.microsoft.com/office/drawing/2014/main" id="{B311AE04-75EE-E446-B4E8-84F645402D95}"/>
                </a:ext>
              </a:extLst>
            </p:cNvPr>
            <p:cNvSpPr>
              <a:spLocks noChangeAspect="1" noChangeArrowheads="1" noTextEdit="1"/>
            </p:cNvSpPr>
            <p:nvPr/>
          </p:nvSpPr>
          <p:spPr bwMode="auto">
            <a:xfrm>
              <a:off x="7117227" y="3478133"/>
              <a:ext cx="2476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0" name="Freeform 35">
              <a:extLst>
                <a:ext uri="{FF2B5EF4-FFF2-40B4-BE49-F238E27FC236}">
                  <a16:creationId xmlns:a16="http://schemas.microsoft.com/office/drawing/2014/main" id="{67189F45-716B-CC4A-8545-C2772E1227B3}"/>
                </a:ext>
              </a:extLst>
            </p:cNvPr>
            <p:cNvSpPr>
              <a:spLocks/>
            </p:cNvSpPr>
            <p:nvPr/>
          </p:nvSpPr>
          <p:spPr bwMode="auto">
            <a:xfrm>
              <a:off x="7117227" y="3478133"/>
              <a:ext cx="247650" cy="495300"/>
            </a:xfrm>
            <a:custGeom>
              <a:avLst/>
              <a:gdLst>
                <a:gd name="T0" fmla="*/ 597 w 682"/>
                <a:gd name="T1" fmla="*/ 1365 h 1365"/>
                <a:gd name="T2" fmla="*/ 85 w 682"/>
                <a:gd name="T3" fmla="*/ 1365 h 1365"/>
                <a:gd name="T4" fmla="*/ 0 w 682"/>
                <a:gd name="T5" fmla="*/ 1280 h 1365"/>
                <a:gd name="T6" fmla="*/ 0 w 682"/>
                <a:gd name="T7" fmla="*/ 85 h 1365"/>
                <a:gd name="T8" fmla="*/ 85 w 682"/>
                <a:gd name="T9" fmla="*/ 0 h 1365"/>
                <a:gd name="T10" fmla="*/ 597 w 682"/>
                <a:gd name="T11" fmla="*/ 0 h 1365"/>
                <a:gd name="T12" fmla="*/ 682 w 682"/>
                <a:gd name="T13" fmla="*/ 85 h 1365"/>
                <a:gd name="T14" fmla="*/ 682 w 682"/>
                <a:gd name="T15" fmla="*/ 1280 h 1365"/>
                <a:gd name="T16" fmla="*/ 597 w 682"/>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1365">
                  <a:moveTo>
                    <a:pt x="597" y="1365"/>
                  </a:moveTo>
                  <a:cubicBezTo>
                    <a:pt x="85" y="1365"/>
                    <a:pt x="85" y="1365"/>
                    <a:pt x="85" y="1365"/>
                  </a:cubicBezTo>
                  <a:cubicBezTo>
                    <a:pt x="38" y="1365"/>
                    <a:pt x="0" y="1327"/>
                    <a:pt x="0" y="1280"/>
                  </a:cubicBezTo>
                  <a:cubicBezTo>
                    <a:pt x="0" y="85"/>
                    <a:pt x="0" y="85"/>
                    <a:pt x="0" y="85"/>
                  </a:cubicBezTo>
                  <a:cubicBezTo>
                    <a:pt x="0" y="38"/>
                    <a:pt x="38" y="0"/>
                    <a:pt x="85" y="0"/>
                  </a:cubicBezTo>
                  <a:cubicBezTo>
                    <a:pt x="597" y="0"/>
                    <a:pt x="597" y="0"/>
                    <a:pt x="597" y="0"/>
                  </a:cubicBezTo>
                  <a:cubicBezTo>
                    <a:pt x="644" y="0"/>
                    <a:pt x="682" y="38"/>
                    <a:pt x="682" y="85"/>
                  </a:cubicBezTo>
                  <a:cubicBezTo>
                    <a:pt x="682" y="1280"/>
                    <a:pt x="682" y="1280"/>
                    <a:pt x="682" y="1280"/>
                  </a:cubicBezTo>
                  <a:cubicBezTo>
                    <a:pt x="682" y="1327"/>
                    <a:pt x="644" y="1365"/>
                    <a:pt x="597"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1" name="Freeform 36">
              <a:extLst>
                <a:ext uri="{FF2B5EF4-FFF2-40B4-BE49-F238E27FC236}">
                  <a16:creationId xmlns:a16="http://schemas.microsoft.com/office/drawing/2014/main" id="{619232F7-16A6-A548-A75F-C9289E07021B}"/>
                </a:ext>
              </a:extLst>
            </p:cNvPr>
            <p:cNvSpPr>
              <a:spLocks/>
            </p:cNvSpPr>
            <p:nvPr/>
          </p:nvSpPr>
          <p:spPr bwMode="auto">
            <a:xfrm>
              <a:off x="7210890" y="3508296"/>
              <a:ext cx="60325" cy="7938"/>
            </a:xfrm>
            <a:custGeom>
              <a:avLst/>
              <a:gdLst>
                <a:gd name="T0" fmla="*/ 160 w 170"/>
                <a:gd name="T1" fmla="*/ 21 h 21"/>
                <a:gd name="T2" fmla="*/ 10 w 170"/>
                <a:gd name="T3" fmla="*/ 21 h 21"/>
                <a:gd name="T4" fmla="*/ 0 w 170"/>
                <a:gd name="T5" fmla="*/ 11 h 21"/>
                <a:gd name="T6" fmla="*/ 0 w 170"/>
                <a:gd name="T7" fmla="*/ 11 h 21"/>
                <a:gd name="T8" fmla="*/ 10 w 170"/>
                <a:gd name="T9" fmla="*/ 0 h 21"/>
                <a:gd name="T10" fmla="*/ 160 w 170"/>
                <a:gd name="T11" fmla="*/ 0 h 21"/>
                <a:gd name="T12" fmla="*/ 170 w 170"/>
                <a:gd name="T13" fmla="*/ 11 h 21"/>
                <a:gd name="T14" fmla="*/ 170 w 170"/>
                <a:gd name="T15" fmla="*/ 11 h 21"/>
                <a:gd name="T16" fmla="*/ 160 w 17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1">
                  <a:moveTo>
                    <a:pt x="160" y="21"/>
                  </a:moveTo>
                  <a:cubicBezTo>
                    <a:pt x="10" y="21"/>
                    <a:pt x="10" y="21"/>
                    <a:pt x="10" y="21"/>
                  </a:cubicBezTo>
                  <a:cubicBezTo>
                    <a:pt x="4" y="21"/>
                    <a:pt x="0" y="17"/>
                    <a:pt x="0" y="11"/>
                  </a:cubicBezTo>
                  <a:cubicBezTo>
                    <a:pt x="0" y="11"/>
                    <a:pt x="0" y="11"/>
                    <a:pt x="0" y="11"/>
                  </a:cubicBezTo>
                  <a:cubicBezTo>
                    <a:pt x="0" y="5"/>
                    <a:pt x="4" y="0"/>
                    <a:pt x="10" y="0"/>
                  </a:cubicBezTo>
                  <a:cubicBezTo>
                    <a:pt x="160" y="0"/>
                    <a:pt x="160" y="0"/>
                    <a:pt x="160" y="0"/>
                  </a:cubicBezTo>
                  <a:cubicBezTo>
                    <a:pt x="166" y="0"/>
                    <a:pt x="170" y="5"/>
                    <a:pt x="170" y="11"/>
                  </a:cubicBezTo>
                  <a:cubicBezTo>
                    <a:pt x="170" y="11"/>
                    <a:pt x="170" y="11"/>
                    <a:pt x="170" y="11"/>
                  </a:cubicBezTo>
                  <a:cubicBezTo>
                    <a:pt x="170"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2" name="Oval 37">
              <a:extLst>
                <a:ext uri="{FF2B5EF4-FFF2-40B4-BE49-F238E27FC236}">
                  <a16:creationId xmlns:a16="http://schemas.microsoft.com/office/drawing/2014/main" id="{EEEF2B46-BD51-8840-A7BC-723444D26668}"/>
                </a:ext>
              </a:extLst>
            </p:cNvPr>
            <p:cNvSpPr>
              <a:spLocks noChangeArrowheads="1"/>
            </p:cNvSpPr>
            <p:nvPr/>
          </p:nvSpPr>
          <p:spPr bwMode="auto">
            <a:xfrm>
              <a:off x="7217240" y="3895646"/>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pic>
        <p:nvPicPr>
          <p:cNvPr id="53" name="Graphic 52">
            <a:extLst>
              <a:ext uri="{FF2B5EF4-FFF2-40B4-BE49-F238E27FC236}">
                <a16:creationId xmlns:a16="http://schemas.microsoft.com/office/drawing/2014/main" id="{C65FC313-A8C6-8E46-BB43-BBCCEBBBD35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838" y="3200141"/>
            <a:ext cx="393193" cy="393193"/>
          </a:xfrm>
          <a:prstGeom prst="rect">
            <a:avLst/>
          </a:prstGeom>
        </p:spPr>
      </p:pic>
      <p:sp>
        <p:nvSpPr>
          <p:cNvPr id="59" name="TextBox 58">
            <a:extLst>
              <a:ext uri="{FF2B5EF4-FFF2-40B4-BE49-F238E27FC236}">
                <a16:creationId xmlns:a16="http://schemas.microsoft.com/office/drawing/2014/main" id="{779FB3EC-C1CB-3346-AFD3-51D6CA52A87C}"/>
              </a:ext>
            </a:extLst>
          </p:cNvPr>
          <p:cNvSpPr txBox="1"/>
          <p:nvPr/>
        </p:nvSpPr>
        <p:spPr>
          <a:xfrm>
            <a:off x="10811613" y="2728525"/>
            <a:ext cx="602322" cy="138499"/>
          </a:xfrm>
          <a:prstGeom prst="rect">
            <a:avLst/>
          </a:prstGeom>
          <a:noFill/>
        </p:spPr>
        <p:txBody>
          <a:bodyPr wrap="square" lIns="0" tIns="0" rIns="0" bIns="0" rtlCol="0">
            <a:spAutoFit/>
          </a:bodyPr>
          <a:lstStyle/>
          <a:p>
            <a:pPr algn="ctr"/>
            <a:r>
              <a:rPr lang="en-US" sz="900" dirty="0">
                <a:latin typeface="+mj-lt"/>
              </a:rPr>
              <a:t>Browser</a:t>
            </a:r>
          </a:p>
        </p:txBody>
      </p:sp>
      <p:sp>
        <p:nvSpPr>
          <p:cNvPr id="60" name="TextBox 59">
            <a:extLst>
              <a:ext uri="{FF2B5EF4-FFF2-40B4-BE49-F238E27FC236}">
                <a16:creationId xmlns:a16="http://schemas.microsoft.com/office/drawing/2014/main" id="{D8E9604E-D258-7A45-9534-C225136C92B6}"/>
              </a:ext>
            </a:extLst>
          </p:cNvPr>
          <p:cNvSpPr txBox="1"/>
          <p:nvPr/>
        </p:nvSpPr>
        <p:spPr>
          <a:xfrm>
            <a:off x="9538169" y="2730758"/>
            <a:ext cx="633945" cy="276999"/>
          </a:xfrm>
          <a:prstGeom prst="rect">
            <a:avLst/>
          </a:prstGeom>
          <a:noFill/>
        </p:spPr>
        <p:txBody>
          <a:bodyPr wrap="square" lIns="0" tIns="0" rIns="0" bIns="0" rtlCol="0">
            <a:spAutoFit/>
          </a:bodyPr>
          <a:lstStyle/>
          <a:p>
            <a:pPr algn="ctr"/>
            <a:r>
              <a:rPr lang="en-US" sz="900" dirty="0">
                <a:latin typeface="+mj-lt"/>
              </a:rPr>
              <a:t>Azure Web Apps</a:t>
            </a:r>
          </a:p>
        </p:txBody>
      </p:sp>
      <p:sp>
        <p:nvSpPr>
          <p:cNvPr id="61" name="TextBox 60">
            <a:extLst>
              <a:ext uri="{FF2B5EF4-FFF2-40B4-BE49-F238E27FC236}">
                <a16:creationId xmlns:a16="http://schemas.microsoft.com/office/drawing/2014/main" id="{E40BCD28-6094-A54E-A657-0C1CF37BA256}"/>
              </a:ext>
            </a:extLst>
          </p:cNvPr>
          <p:cNvSpPr txBox="1"/>
          <p:nvPr/>
        </p:nvSpPr>
        <p:spPr>
          <a:xfrm>
            <a:off x="10817129" y="4791043"/>
            <a:ext cx="602322" cy="276999"/>
          </a:xfrm>
          <a:prstGeom prst="rect">
            <a:avLst/>
          </a:prstGeom>
          <a:noFill/>
        </p:spPr>
        <p:txBody>
          <a:bodyPr wrap="square" lIns="0" tIns="0" rIns="0" bIns="0" rtlCol="0">
            <a:spAutoFit/>
          </a:bodyPr>
          <a:lstStyle/>
          <a:p>
            <a:pPr algn="ctr"/>
            <a:r>
              <a:rPr lang="en-US" sz="900" dirty="0">
                <a:latin typeface="+mj-lt"/>
              </a:rPr>
              <a:t>Mobile device</a:t>
            </a:r>
          </a:p>
        </p:txBody>
      </p:sp>
      <p:sp>
        <p:nvSpPr>
          <p:cNvPr id="62" name="TextBox 61">
            <a:extLst>
              <a:ext uri="{FF2B5EF4-FFF2-40B4-BE49-F238E27FC236}">
                <a16:creationId xmlns:a16="http://schemas.microsoft.com/office/drawing/2014/main" id="{2505B373-5D8D-1F41-B39F-3860FF119961}"/>
              </a:ext>
            </a:extLst>
          </p:cNvPr>
          <p:cNvSpPr txBox="1"/>
          <p:nvPr/>
        </p:nvSpPr>
        <p:spPr>
          <a:xfrm>
            <a:off x="9444995" y="3593342"/>
            <a:ext cx="820292" cy="276999"/>
          </a:xfrm>
          <a:prstGeom prst="rect">
            <a:avLst/>
          </a:prstGeom>
          <a:noFill/>
        </p:spPr>
        <p:txBody>
          <a:bodyPr wrap="square" lIns="0" tIns="0" rIns="0" bIns="0" rtlCol="0">
            <a:spAutoFit/>
          </a:bodyPr>
          <a:lstStyle/>
          <a:p>
            <a:pPr algn="ctr"/>
            <a:r>
              <a:rPr lang="en-US" sz="900" dirty="0">
                <a:latin typeface="+mj-lt"/>
              </a:rPr>
              <a:t>Azure API App Instance</a:t>
            </a:r>
          </a:p>
        </p:txBody>
      </p:sp>
      <p:sp>
        <p:nvSpPr>
          <p:cNvPr id="63" name="TextBox 62">
            <a:extLst>
              <a:ext uri="{FF2B5EF4-FFF2-40B4-BE49-F238E27FC236}">
                <a16:creationId xmlns:a16="http://schemas.microsoft.com/office/drawing/2014/main" id="{159266A0-723A-D64D-97C5-C55A6B8B9CEC}"/>
              </a:ext>
            </a:extLst>
          </p:cNvPr>
          <p:cNvSpPr txBox="1"/>
          <p:nvPr/>
        </p:nvSpPr>
        <p:spPr>
          <a:xfrm>
            <a:off x="8150324" y="3615521"/>
            <a:ext cx="770124" cy="276999"/>
          </a:xfrm>
          <a:prstGeom prst="rect">
            <a:avLst/>
          </a:prstGeom>
          <a:noFill/>
        </p:spPr>
        <p:txBody>
          <a:bodyPr wrap="square" lIns="0" tIns="0" rIns="0" bIns="0" rtlCol="0">
            <a:spAutoFit/>
          </a:bodyPr>
          <a:lstStyle/>
          <a:p>
            <a:pPr algn="ctr"/>
            <a:r>
              <a:rPr lang="en-US" sz="900" dirty="0">
                <a:latin typeface="+mj-lt"/>
              </a:rPr>
              <a:t>Azure Cache for Redis</a:t>
            </a:r>
          </a:p>
        </p:txBody>
      </p:sp>
      <p:cxnSp>
        <p:nvCxnSpPr>
          <p:cNvPr id="70" name="Straight Arrow Connector 69">
            <a:extLst>
              <a:ext uri="{FF2B5EF4-FFF2-40B4-BE49-F238E27FC236}">
                <a16:creationId xmlns:a16="http://schemas.microsoft.com/office/drawing/2014/main" id="{9BE2A450-FED4-7F4A-BFC0-E07CCAB229A1}"/>
              </a:ext>
              <a:ext uri="{C183D7F6-B498-43B3-948B-1728B52AA6E4}">
                <adec:decorative xmlns:adec="http://schemas.microsoft.com/office/drawing/2017/decorative" val="1"/>
              </a:ext>
            </a:extLst>
          </p:cNvPr>
          <p:cNvCxnSpPr>
            <a:cxnSpLocks/>
          </p:cNvCxnSpPr>
          <p:nvPr/>
        </p:nvCxnSpPr>
        <p:spPr>
          <a:xfrm>
            <a:off x="7575640" y="3368347"/>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12B61639-DF15-7B4F-A35A-98B8A6920826}"/>
              </a:ext>
              <a:ext uri="{C183D7F6-B498-43B3-948B-1728B52AA6E4}">
                <adec:decorative xmlns:adec="http://schemas.microsoft.com/office/drawing/2017/decorative" val="1"/>
              </a:ext>
            </a:extLst>
          </p:cNvPr>
          <p:cNvCxnSpPr>
            <a:cxnSpLocks/>
          </p:cNvCxnSpPr>
          <p:nvPr/>
        </p:nvCxnSpPr>
        <p:spPr>
          <a:xfrm>
            <a:off x="7629759" y="2535229"/>
            <a:ext cx="810859" cy="61841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7" name="Group 4">
            <a:extLst>
              <a:ext uri="{FF2B5EF4-FFF2-40B4-BE49-F238E27FC236}">
                <a16:creationId xmlns:a16="http://schemas.microsoft.com/office/drawing/2014/main" id="{307386E4-C370-F547-BC6B-E0AF78548EDC}"/>
              </a:ext>
              <a:ext uri="{C183D7F6-B498-43B3-948B-1728B52AA6E4}">
                <adec:decorative xmlns:adec="http://schemas.microsoft.com/office/drawing/2017/decorative" val="1"/>
              </a:ext>
            </a:extLst>
          </p:cNvPr>
          <p:cNvGrpSpPr>
            <a:grpSpLocks noChangeAspect="1"/>
          </p:cNvGrpSpPr>
          <p:nvPr/>
        </p:nvGrpSpPr>
        <p:grpSpPr bwMode="auto">
          <a:xfrm>
            <a:off x="7064811" y="3234938"/>
            <a:ext cx="343207" cy="343204"/>
            <a:chOff x="4616" y="999"/>
            <a:chExt cx="312" cy="312"/>
          </a:xfrm>
        </p:grpSpPr>
        <p:sp>
          <p:nvSpPr>
            <p:cNvPr id="78" name="Freeform 5">
              <a:extLst>
                <a:ext uri="{FF2B5EF4-FFF2-40B4-BE49-F238E27FC236}">
                  <a16:creationId xmlns:a16="http://schemas.microsoft.com/office/drawing/2014/main" id="{AC2BBD56-FBA1-E84D-AC90-79D5B56C32E5}"/>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BC88B043-F2B3-7C43-BD7F-ECC2D0232A8D}"/>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
              <a:extLst>
                <a:ext uri="{FF2B5EF4-FFF2-40B4-BE49-F238E27FC236}">
                  <a16:creationId xmlns:a16="http://schemas.microsoft.com/office/drawing/2014/main" id="{5E09502F-B8B1-2E46-BE8D-6B6882BA4E66}"/>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8">
              <a:extLst>
                <a:ext uri="{FF2B5EF4-FFF2-40B4-BE49-F238E27FC236}">
                  <a16:creationId xmlns:a16="http://schemas.microsoft.com/office/drawing/2014/main" id="{A0F13783-8490-124C-9A7E-6CA8F07279C7}"/>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9">
              <a:extLst>
                <a:ext uri="{FF2B5EF4-FFF2-40B4-BE49-F238E27FC236}">
                  <a16:creationId xmlns:a16="http://schemas.microsoft.com/office/drawing/2014/main" id="{CBE7F86B-877C-294A-A4EE-B4400A947BB5}"/>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3" name="Group 70">
            <a:extLst>
              <a:ext uri="{FF2B5EF4-FFF2-40B4-BE49-F238E27FC236}">
                <a16:creationId xmlns:a16="http://schemas.microsoft.com/office/drawing/2014/main" id="{21F5B5B6-77D4-C746-8837-1F5D807649D5}"/>
              </a:ext>
              <a:ext uri="{C183D7F6-B498-43B3-948B-1728B52AA6E4}">
                <adec:decorative xmlns:adec="http://schemas.microsoft.com/office/drawing/2017/decorative" val="1"/>
              </a:ext>
            </a:extLst>
          </p:cNvPr>
          <p:cNvGrpSpPr>
            <a:grpSpLocks noChangeAspect="1"/>
          </p:cNvGrpSpPr>
          <p:nvPr/>
        </p:nvGrpSpPr>
        <p:grpSpPr bwMode="auto">
          <a:xfrm>
            <a:off x="7044616" y="4399633"/>
            <a:ext cx="356706" cy="356706"/>
            <a:chOff x="2204" y="999"/>
            <a:chExt cx="312" cy="312"/>
          </a:xfrm>
        </p:grpSpPr>
        <p:sp>
          <p:nvSpPr>
            <p:cNvPr id="84" name="Oval 71">
              <a:extLst>
                <a:ext uri="{FF2B5EF4-FFF2-40B4-BE49-F238E27FC236}">
                  <a16:creationId xmlns:a16="http://schemas.microsoft.com/office/drawing/2014/main" id="{4F4C8FDE-93A1-7A45-8943-02AE73928C17}"/>
                </a:ext>
              </a:extLst>
            </p:cNvPr>
            <p:cNvSpPr>
              <a:spLocks noChangeArrowheads="1"/>
            </p:cNvSpPr>
            <p:nvPr/>
          </p:nvSpPr>
          <p:spPr bwMode="auto">
            <a:xfrm>
              <a:off x="2204" y="999"/>
              <a:ext cx="312" cy="3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2">
              <a:extLst>
                <a:ext uri="{FF2B5EF4-FFF2-40B4-BE49-F238E27FC236}">
                  <a16:creationId xmlns:a16="http://schemas.microsoft.com/office/drawing/2014/main" id="{3A7E7ADE-8366-7645-9840-B94779077E18}"/>
                </a:ext>
              </a:extLst>
            </p:cNvPr>
            <p:cNvSpPr>
              <a:spLocks noChangeArrowheads="1"/>
            </p:cNvSpPr>
            <p:nvPr/>
          </p:nvSpPr>
          <p:spPr bwMode="auto">
            <a:xfrm>
              <a:off x="2345" y="1126"/>
              <a:ext cx="3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3">
              <a:extLst>
                <a:ext uri="{FF2B5EF4-FFF2-40B4-BE49-F238E27FC236}">
                  <a16:creationId xmlns:a16="http://schemas.microsoft.com/office/drawing/2014/main" id="{145A5AC9-21E3-6A4B-81EC-847874C67B85}"/>
                </a:ext>
              </a:extLst>
            </p:cNvPr>
            <p:cNvSpPr>
              <a:spLocks noChangeArrowheads="1"/>
            </p:cNvSpPr>
            <p:nvPr/>
          </p:nvSpPr>
          <p:spPr bwMode="auto">
            <a:xfrm>
              <a:off x="2345" y="10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030827E5-6517-5A49-839F-0BACA5B588FB}"/>
              </a:ext>
              <a:ext uri="{C183D7F6-B498-43B3-948B-1728B52AA6E4}">
                <adec:decorative xmlns:adec="http://schemas.microsoft.com/office/drawing/2017/decorative" val="1"/>
              </a:ext>
            </a:extLst>
          </p:cNvPr>
          <p:cNvGrpSpPr>
            <a:grpSpLocks noChangeAspect="1"/>
          </p:cNvGrpSpPr>
          <p:nvPr/>
        </p:nvGrpSpPr>
        <p:grpSpPr>
          <a:xfrm>
            <a:off x="9653123" y="4485104"/>
            <a:ext cx="338114" cy="148645"/>
            <a:chOff x="10179061" y="2638425"/>
            <a:chExt cx="503238" cy="221238"/>
          </a:xfrm>
        </p:grpSpPr>
        <p:sp>
          <p:nvSpPr>
            <p:cNvPr id="88" name="Freeform 203">
              <a:extLst>
                <a:ext uri="{FF2B5EF4-FFF2-40B4-BE49-F238E27FC236}">
                  <a16:creationId xmlns:a16="http://schemas.microsoft.com/office/drawing/2014/main" id="{CAA466F7-1BB4-D240-9CCF-80104C878EF9}"/>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89" name="Line 204">
              <a:extLst>
                <a:ext uri="{FF2B5EF4-FFF2-40B4-BE49-F238E27FC236}">
                  <a16:creationId xmlns:a16="http://schemas.microsoft.com/office/drawing/2014/main" id="{D1D0384F-AEF3-0C4C-A9AB-0414632F8C4B}"/>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0" name="Freeform 205">
              <a:extLst>
                <a:ext uri="{FF2B5EF4-FFF2-40B4-BE49-F238E27FC236}">
                  <a16:creationId xmlns:a16="http://schemas.microsoft.com/office/drawing/2014/main" id="{242AD59F-4030-4641-94E8-983D73A874F0}"/>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1" name="Freeform 206">
              <a:extLst>
                <a:ext uri="{FF2B5EF4-FFF2-40B4-BE49-F238E27FC236}">
                  <a16:creationId xmlns:a16="http://schemas.microsoft.com/office/drawing/2014/main" id="{1D85C8A1-3919-5A4D-9F01-64957A22DF25}"/>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2" name="Freeform 207">
              <a:extLst>
                <a:ext uri="{FF2B5EF4-FFF2-40B4-BE49-F238E27FC236}">
                  <a16:creationId xmlns:a16="http://schemas.microsoft.com/office/drawing/2014/main" id="{FBB55BEC-54D1-4349-9DF3-B7A8D2591E53}"/>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3" name="Freeform 208">
              <a:extLst>
                <a:ext uri="{FF2B5EF4-FFF2-40B4-BE49-F238E27FC236}">
                  <a16:creationId xmlns:a16="http://schemas.microsoft.com/office/drawing/2014/main" id="{A232A017-FE28-ED45-8D29-3ABDF79AE4FC}"/>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4" name="Freeform 209">
              <a:extLst>
                <a:ext uri="{FF2B5EF4-FFF2-40B4-BE49-F238E27FC236}">
                  <a16:creationId xmlns:a16="http://schemas.microsoft.com/office/drawing/2014/main" id="{763E2C33-D961-8342-A465-94DEEE8530E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95" name="Freeform 210">
              <a:extLst>
                <a:ext uri="{FF2B5EF4-FFF2-40B4-BE49-F238E27FC236}">
                  <a16:creationId xmlns:a16="http://schemas.microsoft.com/office/drawing/2014/main" id="{9214856A-7FD9-A440-9FB6-0ECC6B054792}"/>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96" name="TextBox 95">
            <a:extLst>
              <a:ext uri="{FF2B5EF4-FFF2-40B4-BE49-F238E27FC236}">
                <a16:creationId xmlns:a16="http://schemas.microsoft.com/office/drawing/2014/main" id="{8C30B55C-4E4D-5140-8A7F-B7F4C2E3C809}"/>
              </a:ext>
            </a:extLst>
          </p:cNvPr>
          <p:cNvSpPr txBox="1"/>
          <p:nvPr/>
        </p:nvSpPr>
        <p:spPr>
          <a:xfrm>
            <a:off x="9444995" y="4788256"/>
            <a:ext cx="820292" cy="276999"/>
          </a:xfrm>
          <a:prstGeom prst="rect">
            <a:avLst/>
          </a:prstGeom>
          <a:noFill/>
        </p:spPr>
        <p:txBody>
          <a:bodyPr wrap="square" lIns="0" tIns="0" rIns="0" bIns="0" rtlCol="0">
            <a:spAutoFit/>
          </a:bodyPr>
          <a:lstStyle/>
          <a:p>
            <a:pPr algn="ctr"/>
            <a:r>
              <a:rPr lang="en-US" sz="900" dirty="0">
                <a:latin typeface="+mj-lt"/>
              </a:rPr>
              <a:t>Azure API App Instance</a:t>
            </a:r>
          </a:p>
        </p:txBody>
      </p:sp>
      <p:sp>
        <p:nvSpPr>
          <p:cNvPr id="97" name="Freeform 96">
            <a:extLst>
              <a:ext uri="{FF2B5EF4-FFF2-40B4-BE49-F238E27FC236}">
                <a16:creationId xmlns:a16="http://schemas.microsoft.com/office/drawing/2014/main" id="{6C2AB5DB-3BCB-234E-ACC5-EBAEFB8CC801}"/>
              </a:ext>
              <a:ext uri="{C183D7F6-B498-43B3-948B-1728B52AA6E4}">
                <adec:decorative xmlns:adec="http://schemas.microsoft.com/office/drawing/2017/decorative" val="1"/>
              </a:ext>
            </a:extLst>
          </p:cNvPr>
          <p:cNvSpPr>
            <a:spLocks noChangeAspect="1" noEditPoints="1"/>
          </p:cNvSpPr>
          <p:nvPr/>
        </p:nvSpPr>
        <p:spPr bwMode="black">
          <a:xfrm>
            <a:off x="10979711" y="3240766"/>
            <a:ext cx="281078" cy="27993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8" name="TextBox 97">
            <a:extLst>
              <a:ext uri="{FF2B5EF4-FFF2-40B4-BE49-F238E27FC236}">
                <a16:creationId xmlns:a16="http://schemas.microsoft.com/office/drawing/2014/main" id="{D9A5E9F9-A5D5-5947-937C-5DB24C39129F}"/>
              </a:ext>
            </a:extLst>
          </p:cNvPr>
          <p:cNvSpPr txBox="1"/>
          <p:nvPr/>
        </p:nvSpPr>
        <p:spPr>
          <a:xfrm>
            <a:off x="10707738" y="3593334"/>
            <a:ext cx="820292" cy="138499"/>
          </a:xfrm>
          <a:prstGeom prst="rect">
            <a:avLst/>
          </a:prstGeom>
          <a:noFill/>
        </p:spPr>
        <p:txBody>
          <a:bodyPr wrap="square" lIns="0" tIns="0" rIns="0" bIns="0" rtlCol="0">
            <a:spAutoFit/>
          </a:bodyPr>
          <a:lstStyle/>
          <a:p>
            <a:pPr algn="ctr"/>
            <a:r>
              <a:rPr lang="en-US" sz="900" dirty="0">
                <a:latin typeface="+mj-lt"/>
              </a:rPr>
              <a:t>Windows App</a:t>
            </a:r>
          </a:p>
        </p:txBody>
      </p:sp>
      <p:grpSp>
        <p:nvGrpSpPr>
          <p:cNvPr id="99" name="Group 76">
            <a:extLst>
              <a:ext uri="{FF2B5EF4-FFF2-40B4-BE49-F238E27FC236}">
                <a16:creationId xmlns:a16="http://schemas.microsoft.com/office/drawing/2014/main" id="{2BAF44F9-F51E-9C47-9F2D-F39376E0207F}"/>
              </a:ext>
              <a:ext uri="{C183D7F6-B498-43B3-948B-1728B52AA6E4}">
                <adec:decorative xmlns:adec="http://schemas.microsoft.com/office/drawing/2017/decorative" val="1"/>
              </a:ext>
            </a:extLst>
          </p:cNvPr>
          <p:cNvGrpSpPr>
            <a:grpSpLocks noChangeAspect="1"/>
          </p:cNvGrpSpPr>
          <p:nvPr/>
        </p:nvGrpSpPr>
        <p:grpSpPr bwMode="auto">
          <a:xfrm>
            <a:off x="7084244" y="2323822"/>
            <a:ext cx="356706" cy="356706"/>
            <a:chOff x="2812" y="999"/>
            <a:chExt cx="312" cy="312"/>
          </a:xfrm>
        </p:grpSpPr>
        <p:sp>
          <p:nvSpPr>
            <p:cNvPr id="101" name="Freeform 77">
              <a:extLst>
                <a:ext uri="{FF2B5EF4-FFF2-40B4-BE49-F238E27FC236}">
                  <a16:creationId xmlns:a16="http://schemas.microsoft.com/office/drawing/2014/main" id="{6168D255-4C3B-1A47-B5CE-45A848F70260}"/>
                </a:ext>
              </a:extLst>
            </p:cNvPr>
            <p:cNvSpPr>
              <a:spLocks/>
            </p:cNvSpPr>
            <p:nvPr/>
          </p:nvSpPr>
          <p:spPr bwMode="auto">
            <a:xfrm>
              <a:off x="2900" y="999"/>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8">
              <a:extLst>
                <a:ext uri="{FF2B5EF4-FFF2-40B4-BE49-F238E27FC236}">
                  <a16:creationId xmlns:a16="http://schemas.microsoft.com/office/drawing/2014/main" id="{7D28A77E-EF06-FD45-9806-CDA56F9E742E}"/>
                </a:ext>
              </a:extLst>
            </p:cNvPr>
            <p:cNvSpPr>
              <a:spLocks/>
            </p:cNvSpPr>
            <p:nvPr/>
          </p:nvSpPr>
          <p:spPr bwMode="auto">
            <a:xfrm>
              <a:off x="2812" y="1175"/>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9">
              <a:extLst>
                <a:ext uri="{FF2B5EF4-FFF2-40B4-BE49-F238E27FC236}">
                  <a16:creationId xmlns:a16="http://schemas.microsoft.com/office/drawing/2014/main" id="{CCFB9C31-5554-7649-B6C7-F0FD58C6B754}"/>
                </a:ext>
              </a:extLst>
            </p:cNvPr>
            <p:cNvSpPr>
              <a:spLocks noChangeArrowheads="1"/>
            </p:cNvSpPr>
            <p:nvPr/>
          </p:nvSpPr>
          <p:spPr bwMode="auto">
            <a:xfrm>
              <a:off x="2861"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80">
              <a:extLst>
                <a:ext uri="{FF2B5EF4-FFF2-40B4-BE49-F238E27FC236}">
                  <a16:creationId xmlns:a16="http://schemas.microsoft.com/office/drawing/2014/main" id="{09021BDC-F927-A24E-ABB2-25E07504F887}"/>
                </a:ext>
              </a:extLst>
            </p:cNvPr>
            <p:cNvSpPr>
              <a:spLocks noChangeArrowheads="1"/>
            </p:cNvSpPr>
            <p:nvPr/>
          </p:nvSpPr>
          <p:spPr bwMode="auto">
            <a:xfrm>
              <a:off x="2910" y="122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81">
              <a:extLst>
                <a:ext uri="{FF2B5EF4-FFF2-40B4-BE49-F238E27FC236}">
                  <a16:creationId xmlns:a16="http://schemas.microsoft.com/office/drawing/2014/main" id="{AB564AB0-2164-0749-950D-159C19856E0C}"/>
                </a:ext>
              </a:extLst>
            </p:cNvPr>
            <p:cNvSpPr>
              <a:spLocks noChangeArrowheads="1"/>
            </p:cNvSpPr>
            <p:nvPr/>
          </p:nvSpPr>
          <p:spPr bwMode="auto">
            <a:xfrm>
              <a:off x="2958" y="1228"/>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2">
              <a:extLst>
                <a:ext uri="{FF2B5EF4-FFF2-40B4-BE49-F238E27FC236}">
                  <a16:creationId xmlns:a16="http://schemas.microsoft.com/office/drawing/2014/main" id="{A8C0F8AD-0FBF-DC49-A4BC-E8AB10155702}"/>
                </a:ext>
              </a:extLst>
            </p:cNvPr>
            <p:cNvSpPr>
              <a:spLocks noChangeArrowheads="1"/>
            </p:cNvSpPr>
            <p:nvPr/>
          </p:nvSpPr>
          <p:spPr bwMode="auto">
            <a:xfrm>
              <a:off x="2949"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3">
              <a:extLst>
                <a:ext uri="{FF2B5EF4-FFF2-40B4-BE49-F238E27FC236}">
                  <a16:creationId xmlns:a16="http://schemas.microsoft.com/office/drawing/2014/main" id="{20416218-2A5F-4A46-9202-803A344CDE20}"/>
                </a:ext>
              </a:extLst>
            </p:cNvPr>
            <p:cNvSpPr>
              <a:spLocks noChangeArrowheads="1"/>
            </p:cNvSpPr>
            <p:nvPr/>
          </p:nvSpPr>
          <p:spPr bwMode="auto">
            <a:xfrm>
              <a:off x="2997" y="105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84">
              <a:extLst>
                <a:ext uri="{FF2B5EF4-FFF2-40B4-BE49-F238E27FC236}">
                  <a16:creationId xmlns:a16="http://schemas.microsoft.com/office/drawing/2014/main" id="{444E9B18-7A75-D54E-B760-80E46F95E245}"/>
                </a:ext>
              </a:extLst>
            </p:cNvPr>
            <p:cNvSpPr>
              <a:spLocks noChangeArrowheads="1"/>
            </p:cNvSpPr>
            <p:nvPr/>
          </p:nvSpPr>
          <p:spPr bwMode="auto">
            <a:xfrm>
              <a:off x="3046"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5">
              <a:extLst>
                <a:ext uri="{FF2B5EF4-FFF2-40B4-BE49-F238E27FC236}">
                  <a16:creationId xmlns:a16="http://schemas.microsoft.com/office/drawing/2014/main" id="{BA8ED9BA-6FD9-004F-B26C-43C2819A18E5}"/>
                </a:ext>
              </a:extLst>
            </p:cNvPr>
            <p:cNvSpPr>
              <a:spLocks/>
            </p:cNvSpPr>
            <p:nvPr/>
          </p:nvSpPr>
          <p:spPr bwMode="auto">
            <a:xfrm>
              <a:off x="2890" y="1050"/>
              <a:ext cx="17" cy="34"/>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6">
              <a:extLst>
                <a:ext uri="{FF2B5EF4-FFF2-40B4-BE49-F238E27FC236}">
                  <a16:creationId xmlns:a16="http://schemas.microsoft.com/office/drawing/2014/main" id="{D8BCCE8D-C2A7-394D-BC2B-646F2EDA497F}"/>
                </a:ext>
              </a:extLst>
            </p:cNvPr>
            <p:cNvSpPr>
              <a:spLocks/>
            </p:cNvSpPr>
            <p:nvPr/>
          </p:nvSpPr>
          <p:spPr bwMode="auto">
            <a:xfrm>
              <a:off x="3029" y="1226"/>
              <a:ext cx="17" cy="34"/>
            </a:xfrm>
            <a:custGeom>
              <a:avLst/>
              <a:gdLst>
                <a:gd name="T0" fmla="*/ 0 w 17"/>
                <a:gd name="T1" fmla="*/ 0 h 34"/>
                <a:gd name="T2" fmla="*/ 17 w 17"/>
                <a:gd name="T3" fmla="*/ 17 h 34"/>
                <a:gd name="T4" fmla="*/ 0 w 17"/>
                <a:gd name="T5" fmla="*/ 34 h 34"/>
                <a:gd name="T6" fmla="*/ 0 w 17"/>
                <a:gd name="T7" fmla="*/ 0 h 34"/>
              </a:gdLst>
              <a:ahLst/>
              <a:cxnLst>
                <a:cxn ang="0">
                  <a:pos x="T0" y="T1"/>
                </a:cxn>
                <a:cxn ang="0">
                  <a:pos x="T2" y="T3"/>
                </a:cxn>
                <a:cxn ang="0">
                  <a:pos x="T4" y="T5"/>
                </a:cxn>
                <a:cxn ang="0">
                  <a:pos x="T6" y="T7"/>
                </a:cxn>
              </a:cxnLst>
              <a:rect l="0" t="0" r="r" b="b"/>
              <a:pathLst>
                <a:path w="17" h="34">
                  <a:moveTo>
                    <a:pt x="0" y="0"/>
                  </a:moveTo>
                  <a:lnTo>
                    <a:pt x="17" y="17"/>
                  </a:lnTo>
                  <a:lnTo>
                    <a:pt x="0" y="3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E4971094-4B7B-7B41-AF9F-F8D29075F2F1}"/>
              </a:ext>
            </a:extLst>
          </p:cNvPr>
          <p:cNvSpPr txBox="1"/>
          <p:nvPr/>
        </p:nvSpPr>
        <p:spPr>
          <a:xfrm>
            <a:off x="6878413" y="2730758"/>
            <a:ext cx="724924" cy="138499"/>
          </a:xfrm>
          <a:prstGeom prst="rect">
            <a:avLst/>
          </a:prstGeom>
          <a:noFill/>
        </p:spPr>
        <p:txBody>
          <a:bodyPr wrap="square" lIns="0" tIns="0" rIns="0" bIns="0" rtlCol="0">
            <a:spAutoFit/>
          </a:bodyPr>
          <a:lstStyle/>
          <a:p>
            <a:pPr algn="ctr"/>
            <a:r>
              <a:rPr lang="en-US" sz="900" dirty="0">
                <a:latin typeface="+mj-lt"/>
              </a:rPr>
              <a:t>Group Chats</a:t>
            </a:r>
          </a:p>
        </p:txBody>
      </p:sp>
      <p:sp>
        <p:nvSpPr>
          <p:cNvPr id="112" name="TextBox 111">
            <a:extLst>
              <a:ext uri="{FF2B5EF4-FFF2-40B4-BE49-F238E27FC236}">
                <a16:creationId xmlns:a16="http://schemas.microsoft.com/office/drawing/2014/main" id="{A13C993A-611A-FA44-92C1-4DB35E61344A}"/>
              </a:ext>
            </a:extLst>
          </p:cNvPr>
          <p:cNvSpPr txBox="1"/>
          <p:nvPr/>
        </p:nvSpPr>
        <p:spPr>
          <a:xfrm>
            <a:off x="6855972" y="3615521"/>
            <a:ext cx="769806" cy="138499"/>
          </a:xfrm>
          <a:prstGeom prst="rect">
            <a:avLst/>
          </a:prstGeom>
          <a:noFill/>
        </p:spPr>
        <p:txBody>
          <a:bodyPr wrap="square" lIns="0" tIns="0" rIns="0" bIns="0" rtlCol="0">
            <a:spAutoFit/>
          </a:bodyPr>
          <a:lstStyle/>
          <a:p>
            <a:pPr algn="ctr"/>
            <a:r>
              <a:rPr lang="en-US" sz="900" dirty="0">
                <a:latin typeface="+mj-lt"/>
              </a:rPr>
              <a:t>Stock Quotes</a:t>
            </a:r>
          </a:p>
        </p:txBody>
      </p:sp>
      <p:sp>
        <p:nvSpPr>
          <p:cNvPr id="113" name="TextBox 112">
            <a:extLst>
              <a:ext uri="{FF2B5EF4-FFF2-40B4-BE49-F238E27FC236}">
                <a16:creationId xmlns:a16="http://schemas.microsoft.com/office/drawing/2014/main" id="{71646EC1-E1F9-4847-BA64-348D73D2B434}"/>
              </a:ext>
            </a:extLst>
          </p:cNvPr>
          <p:cNvSpPr txBox="1"/>
          <p:nvPr/>
        </p:nvSpPr>
        <p:spPr>
          <a:xfrm>
            <a:off x="6923902" y="4789439"/>
            <a:ext cx="633945" cy="276999"/>
          </a:xfrm>
          <a:prstGeom prst="rect">
            <a:avLst/>
          </a:prstGeom>
          <a:noFill/>
        </p:spPr>
        <p:txBody>
          <a:bodyPr wrap="square" lIns="0" tIns="0" rIns="0" bIns="0" rtlCol="0">
            <a:spAutoFit/>
          </a:bodyPr>
          <a:lstStyle/>
          <a:p>
            <a:pPr algn="ctr"/>
            <a:r>
              <a:rPr lang="en-US" sz="900" dirty="0">
                <a:latin typeface="+mj-lt"/>
              </a:rPr>
              <a:t>Notification Messages</a:t>
            </a:r>
          </a:p>
        </p:txBody>
      </p:sp>
      <p:cxnSp>
        <p:nvCxnSpPr>
          <p:cNvPr id="115" name="Elbow Connector 114">
            <a:extLst>
              <a:ext uri="{FF2B5EF4-FFF2-40B4-BE49-F238E27FC236}">
                <a16:creationId xmlns:a16="http://schemas.microsoft.com/office/drawing/2014/main" id="{F7D2CE2D-F1AA-914F-99DE-865F16F4E42E}"/>
              </a:ext>
              <a:ext uri="{C183D7F6-B498-43B3-948B-1728B52AA6E4}">
                <adec:decorative xmlns:adec="http://schemas.microsoft.com/office/drawing/2017/decorative" val="1"/>
              </a:ext>
            </a:extLst>
          </p:cNvPr>
          <p:cNvCxnSpPr>
            <a:cxnSpLocks/>
          </p:cNvCxnSpPr>
          <p:nvPr/>
        </p:nvCxnSpPr>
        <p:spPr>
          <a:xfrm flipV="1">
            <a:off x="7629759" y="3942566"/>
            <a:ext cx="810859" cy="61841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45F8585-AD24-AD47-AF29-D6072C0019B3}"/>
              </a:ext>
              <a:ext uri="{C183D7F6-B498-43B3-948B-1728B52AA6E4}">
                <adec:decorative xmlns:adec="http://schemas.microsoft.com/office/drawing/2017/decorative" val="1"/>
              </a:ext>
            </a:extLst>
          </p:cNvPr>
          <p:cNvCxnSpPr>
            <a:cxnSpLocks/>
          </p:cNvCxnSpPr>
          <p:nvPr/>
        </p:nvCxnSpPr>
        <p:spPr>
          <a:xfrm>
            <a:off x="8908494" y="3368347"/>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D388DBE-9A39-6243-8F98-7D1CDFC81EFE}"/>
              </a:ext>
              <a:ext uri="{C183D7F6-B498-43B3-948B-1728B52AA6E4}">
                <adec:decorative xmlns:adec="http://schemas.microsoft.com/office/drawing/2017/decorative" val="1"/>
              </a:ext>
            </a:extLst>
          </p:cNvPr>
          <p:cNvCxnSpPr>
            <a:cxnSpLocks/>
          </p:cNvCxnSpPr>
          <p:nvPr/>
        </p:nvCxnSpPr>
        <p:spPr>
          <a:xfrm>
            <a:off x="10210352" y="3368347"/>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B1F7915F-8A39-E648-8B67-6D0B249D39E0}"/>
              </a:ext>
              <a:ext uri="{C183D7F6-B498-43B3-948B-1728B52AA6E4}">
                <adec:decorative xmlns:adec="http://schemas.microsoft.com/office/drawing/2017/decorative" val="1"/>
              </a:ext>
            </a:extLst>
          </p:cNvPr>
          <p:cNvCxnSpPr>
            <a:cxnSpLocks/>
          </p:cNvCxnSpPr>
          <p:nvPr/>
        </p:nvCxnSpPr>
        <p:spPr>
          <a:xfrm rot="5400000" flipV="1">
            <a:off x="8699827" y="3864587"/>
            <a:ext cx="620291" cy="790297"/>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26EAB039-1B5F-FC47-BEE1-009298754EDC}"/>
              </a:ext>
              <a:ext uri="{C183D7F6-B498-43B3-948B-1728B52AA6E4}">
                <adec:decorative xmlns:adec="http://schemas.microsoft.com/office/drawing/2017/decorative" val="1"/>
              </a:ext>
            </a:extLst>
          </p:cNvPr>
          <p:cNvCxnSpPr>
            <a:cxnSpLocks/>
          </p:cNvCxnSpPr>
          <p:nvPr/>
        </p:nvCxnSpPr>
        <p:spPr>
          <a:xfrm rot="16200000">
            <a:off x="8699827" y="2444176"/>
            <a:ext cx="620291" cy="790297"/>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6B5DB34E-A62D-8246-98EA-F28587349177}"/>
              </a:ext>
              <a:ext uri="{C183D7F6-B498-43B3-948B-1728B52AA6E4}">
                <adec:decorative xmlns:adec="http://schemas.microsoft.com/office/drawing/2017/decorative" val="1"/>
              </a:ext>
            </a:extLst>
          </p:cNvPr>
          <p:cNvCxnSpPr>
            <a:cxnSpLocks/>
          </p:cNvCxnSpPr>
          <p:nvPr/>
        </p:nvCxnSpPr>
        <p:spPr>
          <a:xfrm>
            <a:off x="10210352" y="2534969"/>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6BB69BC-BCDC-8347-B4E6-84F7A9726462}"/>
              </a:ext>
              <a:ext uri="{C183D7F6-B498-43B3-948B-1728B52AA6E4}">
                <adec:decorative xmlns:adec="http://schemas.microsoft.com/office/drawing/2017/decorative" val="1"/>
              </a:ext>
            </a:extLst>
          </p:cNvPr>
          <p:cNvCxnSpPr>
            <a:cxnSpLocks/>
          </p:cNvCxnSpPr>
          <p:nvPr/>
        </p:nvCxnSpPr>
        <p:spPr>
          <a:xfrm>
            <a:off x="10210352" y="4537389"/>
            <a:ext cx="57468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descr="Snoonu Logo">
            <a:extLst>
              <a:ext uri="{FF2B5EF4-FFF2-40B4-BE49-F238E27FC236}">
                <a16:creationId xmlns:a16="http://schemas.microsoft.com/office/drawing/2014/main" id="{FE1ED8F6-981B-4018-3077-D254B9ACBF15}"/>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14532" y="5837439"/>
            <a:ext cx="2769536" cy="915254"/>
          </a:xfrm>
          <a:prstGeom prst="rect">
            <a:avLst/>
          </a:prstGeom>
          <a:solidFill>
            <a:schemeClr val="bg1">
              <a:alpha val="0"/>
            </a:schemeClr>
          </a:solidFill>
        </p:spPr>
      </p:pic>
    </p:spTree>
    <p:extLst>
      <p:ext uri="{BB962C8B-B14F-4D97-AF65-F5344CB8AC3E}">
        <p14:creationId xmlns:p14="http://schemas.microsoft.com/office/powerpoint/2010/main" val="371680539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CBAAFE82-EF1B-0A6E-5437-AF927EE0AAB1}"/>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mj-lt"/>
                <a:ea typeface="+mn-ea"/>
                <a:cs typeface="Segoe UI" pitchFamily="34" charset="0"/>
              </a:rPr>
              <a:t>Accelerate data stream processing</a:t>
            </a:r>
          </a:p>
        </p:txBody>
      </p:sp>
      <p:sp>
        <p:nvSpPr>
          <p:cNvPr id="7" name="Text Placeholder 1">
            <a:extLst>
              <a:ext uri="{FF2B5EF4-FFF2-40B4-BE49-F238E27FC236}">
                <a16:creationId xmlns:a16="http://schemas.microsoft.com/office/drawing/2014/main" id="{FB3E5763-566C-77F7-9626-31E162D30103}"/>
              </a:ext>
            </a:extLst>
          </p:cNvPr>
          <p:cNvSpPr txBox="1">
            <a:spLocks/>
          </p:cNvSpPr>
          <p:nvPr/>
        </p:nvSpPr>
        <p:spPr>
          <a:xfrm>
            <a:off x="586390" y="1331224"/>
            <a:ext cx="6285390" cy="15388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mj-lt"/>
              </a:rPr>
              <a:t>Stream processing </a:t>
            </a:r>
            <a:r>
              <a:rPr lang="en-US" sz="2000" dirty="0">
                <a:latin typeface="+mj-lt"/>
              </a:rPr>
              <a:t>speed and reliability is vital, especially for real-time decision-making scenarios </a:t>
            </a:r>
            <a:r>
              <a:rPr lang="en-US" sz="2000">
                <a:latin typeface="+mj-lt"/>
              </a:rPr>
              <a:t>like </a:t>
            </a:r>
            <a:r>
              <a:rPr lang="en-US" sz="2000" dirty="0">
                <a:latin typeface="+mj-lt"/>
              </a:rPr>
              <a:t>fraud detection</a:t>
            </a:r>
            <a:r>
              <a:rPr lang="en-US" sz="2000">
                <a:latin typeface="+mj-lt"/>
              </a:rPr>
              <a:t>, stock markets, </a:t>
            </a:r>
            <a:r>
              <a:rPr lang="en-US" sz="2000" dirty="0">
                <a:latin typeface="+mj-lt"/>
              </a:rPr>
              <a:t>IoT telemetry. A cache can accelerate data processing by providing highly scalable and performant lookups and data store.</a:t>
            </a:r>
          </a:p>
        </p:txBody>
      </p:sp>
      <p:sp>
        <p:nvSpPr>
          <p:cNvPr id="8" name="Text Placeholder 3">
            <a:extLst>
              <a:ext uri="{FF2B5EF4-FFF2-40B4-BE49-F238E27FC236}">
                <a16:creationId xmlns:a16="http://schemas.microsoft.com/office/drawing/2014/main" id="{E3794307-CDA1-0277-E621-C35F46E375D7}"/>
              </a:ext>
            </a:extLst>
          </p:cNvPr>
          <p:cNvSpPr txBox="1">
            <a:spLocks/>
          </p:cNvSpPr>
          <p:nvPr/>
        </p:nvSpPr>
        <p:spPr>
          <a:xfrm>
            <a:off x="586389" y="4197376"/>
            <a:ext cx="6818457" cy="1557671"/>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Key Capabilities</a:t>
            </a:r>
          </a:p>
          <a:p>
            <a:r>
              <a:rPr lang="en-US" sz="1600" dirty="0"/>
              <a:t>Great ephemeral data store with minimal overhead and cost</a:t>
            </a:r>
          </a:p>
          <a:p>
            <a:r>
              <a:rPr lang="en-US" sz="1600" dirty="0"/>
              <a:t>Support for sub-millisecond latencies with extremely </a:t>
            </a:r>
            <a:r>
              <a:rPr lang="en-US" sz="1600"/>
              <a:t>high throughput</a:t>
            </a:r>
            <a:endParaRPr lang="en-US" sz="1600" dirty="0"/>
          </a:p>
          <a:p>
            <a:r>
              <a:rPr lang="en-US" sz="1600"/>
              <a:t>Built-in datatype - Redis streams</a:t>
            </a:r>
            <a:endParaRPr lang="en-US" sz="1600" dirty="0"/>
          </a:p>
        </p:txBody>
      </p:sp>
      <p:sp>
        <p:nvSpPr>
          <p:cNvPr id="9" name="TextBox 8">
            <a:extLst>
              <a:ext uri="{FF2B5EF4-FFF2-40B4-BE49-F238E27FC236}">
                <a16:creationId xmlns:a16="http://schemas.microsoft.com/office/drawing/2014/main" id="{0D6B35D7-54BA-20B7-9834-0B66766717BC}"/>
              </a:ext>
            </a:extLst>
          </p:cNvPr>
          <p:cNvSpPr txBox="1"/>
          <p:nvPr/>
        </p:nvSpPr>
        <p:spPr>
          <a:xfrm>
            <a:off x="586390" y="22158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3</a:t>
            </a:r>
          </a:p>
        </p:txBody>
      </p:sp>
      <p:grpSp>
        <p:nvGrpSpPr>
          <p:cNvPr id="10" name="Group 100">
            <a:extLst>
              <a:ext uri="{FF2B5EF4-FFF2-40B4-BE49-F238E27FC236}">
                <a16:creationId xmlns:a16="http://schemas.microsoft.com/office/drawing/2014/main" id="{F7C8E658-E7A0-A64E-2B32-AB9E1136AE9D}"/>
              </a:ext>
              <a:ext uri="{C183D7F6-B498-43B3-948B-1728B52AA6E4}">
                <adec:decorative xmlns:adec="http://schemas.microsoft.com/office/drawing/2017/decorative" val="1"/>
              </a:ext>
            </a:extLst>
          </p:cNvPr>
          <p:cNvGrpSpPr>
            <a:grpSpLocks noChangeAspect="1"/>
          </p:cNvGrpSpPr>
          <p:nvPr/>
        </p:nvGrpSpPr>
        <p:grpSpPr bwMode="auto">
          <a:xfrm>
            <a:off x="586389" y="3548089"/>
            <a:ext cx="501650" cy="495300"/>
            <a:chOff x="7014" y="999"/>
            <a:chExt cx="316" cy="312"/>
          </a:xfrm>
        </p:grpSpPr>
        <p:sp>
          <p:nvSpPr>
            <p:cNvPr id="11" name="AutoShape 99">
              <a:extLst>
                <a:ext uri="{FF2B5EF4-FFF2-40B4-BE49-F238E27FC236}">
                  <a16:creationId xmlns:a16="http://schemas.microsoft.com/office/drawing/2014/main" id="{DCFBCF13-6E45-D7A4-3136-CE1D3E894FED}"/>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1">
              <a:extLst>
                <a:ext uri="{FF2B5EF4-FFF2-40B4-BE49-F238E27FC236}">
                  <a16:creationId xmlns:a16="http://schemas.microsoft.com/office/drawing/2014/main" id="{669E21DB-7C1C-7D0C-1DBB-967AE161F310}"/>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2">
              <a:extLst>
                <a:ext uri="{FF2B5EF4-FFF2-40B4-BE49-F238E27FC236}">
                  <a16:creationId xmlns:a16="http://schemas.microsoft.com/office/drawing/2014/main" id="{4AFA93F2-EE65-1465-E029-FC19E6A28EA9}"/>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3">
              <a:extLst>
                <a:ext uri="{FF2B5EF4-FFF2-40B4-BE49-F238E27FC236}">
                  <a16:creationId xmlns:a16="http://schemas.microsoft.com/office/drawing/2014/main" id="{22144B0A-9BCD-8970-72CE-96675D7BBE0D}"/>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4">
              <a:extLst>
                <a:ext uri="{FF2B5EF4-FFF2-40B4-BE49-F238E27FC236}">
                  <a16:creationId xmlns:a16="http://schemas.microsoft.com/office/drawing/2014/main" id="{7CC62401-171E-A189-8EE7-6D73AF9D0A5A}"/>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5">
              <a:extLst>
                <a:ext uri="{FF2B5EF4-FFF2-40B4-BE49-F238E27FC236}">
                  <a16:creationId xmlns:a16="http://schemas.microsoft.com/office/drawing/2014/main" id="{E31EBE70-7F95-ED20-4418-4925E946FE6B}"/>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AD964D24-00A4-4F5F-9B17-A13FB469AC2A}"/>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7">
              <a:extLst>
                <a:ext uri="{FF2B5EF4-FFF2-40B4-BE49-F238E27FC236}">
                  <a16:creationId xmlns:a16="http://schemas.microsoft.com/office/drawing/2014/main" id="{4BF24E95-A85E-D807-09C5-53C8E5242A63}"/>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8">
              <a:extLst>
                <a:ext uri="{FF2B5EF4-FFF2-40B4-BE49-F238E27FC236}">
                  <a16:creationId xmlns:a16="http://schemas.microsoft.com/office/drawing/2014/main" id="{7D7015AA-4720-04DA-51B5-A206B0F0E421}"/>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9">
              <a:extLst>
                <a:ext uri="{FF2B5EF4-FFF2-40B4-BE49-F238E27FC236}">
                  <a16:creationId xmlns:a16="http://schemas.microsoft.com/office/drawing/2014/main" id="{5E084DBC-47D9-A161-93A8-9A7EBB0CB2BE}"/>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0">
              <a:extLst>
                <a:ext uri="{FF2B5EF4-FFF2-40B4-BE49-F238E27FC236}">
                  <a16:creationId xmlns:a16="http://schemas.microsoft.com/office/drawing/2014/main" id="{C43932A9-9853-B98B-0F7F-7C36883AF293}"/>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1">
              <a:extLst>
                <a:ext uri="{FF2B5EF4-FFF2-40B4-BE49-F238E27FC236}">
                  <a16:creationId xmlns:a16="http://schemas.microsoft.com/office/drawing/2014/main" id="{869A9243-9365-5F44-4A1D-04D7ACBC765E}"/>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2">
              <a:extLst>
                <a:ext uri="{FF2B5EF4-FFF2-40B4-BE49-F238E27FC236}">
                  <a16:creationId xmlns:a16="http://schemas.microsoft.com/office/drawing/2014/main" id="{EADACD36-EC67-2903-F31A-9FC4FF32A1C8}"/>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3">
              <a:extLst>
                <a:ext uri="{FF2B5EF4-FFF2-40B4-BE49-F238E27FC236}">
                  <a16:creationId xmlns:a16="http://schemas.microsoft.com/office/drawing/2014/main" id="{80F95FEE-51DB-AE9A-57D6-8575894E5EBE}"/>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C351FE66-A011-EDB6-9E71-68A6D4FC4718}"/>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5">
              <a:extLst>
                <a:ext uri="{FF2B5EF4-FFF2-40B4-BE49-F238E27FC236}">
                  <a16:creationId xmlns:a16="http://schemas.microsoft.com/office/drawing/2014/main" id="{2F35DBCB-3484-7A37-65B7-DCA09DA74F07}"/>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6">
              <a:extLst>
                <a:ext uri="{FF2B5EF4-FFF2-40B4-BE49-F238E27FC236}">
                  <a16:creationId xmlns:a16="http://schemas.microsoft.com/office/drawing/2014/main" id="{59D9EF14-D777-D266-ED89-30CA6FEA889A}"/>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7">
              <a:extLst>
                <a:ext uri="{FF2B5EF4-FFF2-40B4-BE49-F238E27FC236}">
                  <a16:creationId xmlns:a16="http://schemas.microsoft.com/office/drawing/2014/main" id="{F54570D9-D94B-4D71-15AE-133E5E82A43E}"/>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8">
              <a:extLst>
                <a:ext uri="{FF2B5EF4-FFF2-40B4-BE49-F238E27FC236}">
                  <a16:creationId xmlns:a16="http://schemas.microsoft.com/office/drawing/2014/main" id="{554BC2C4-6F77-5791-BD1A-051CD7119393}"/>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9">
              <a:extLst>
                <a:ext uri="{FF2B5EF4-FFF2-40B4-BE49-F238E27FC236}">
                  <a16:creationId xmlns:a16="http://schemas.microsoft.com/office/drawing/2014/main" id="{E031B7C0-5022-2B29-6D91-C21492457F76}"/>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20">
              <a:extLst>
                <a:ext uri="{FF2B5EF4-FFF2-40B4-BE49-F238E27FC236}">
                  <a16:creationId xmlns:a16="http://schemas.microsoft.com/office/drawing/2014/main" id="{127B4E42-6614-5C24-0D88-5FD45FDE25EF}"/>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7447D5BB-36A5-327B-6353-6EA892E4FDFA}"/>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22">
              <a:extLst>
                <a:ext uri="{FF2B5EF4-FFF2-40B4-BE49-F238E27FC236}">
                  <a16:creationId xmlns:a16="http://schemas.microsoft.com/office/drawing/2014/main" id="{5723CECC-4A1F-B9F2-1AEB-2C1F00587A78}"/>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23">
              <a:extLst>
                <a:ext uri="{FF2B5EF4-FFF2-40B4-BE49-F238E27FC236}">
                  <a16:creationId xmlns:a16="http://schemas.microsoft.com/office/drawing/2014/main" id="{A40B85D2-7AB9-BB9F-CD60-2889C9507416}"/>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4">
              <a:extLst>
                <a:ext uri="{FF2B5EF4-FFF2-40B4-BE49-F238E27FC236}">
                  <a16:creationId xmlns:a16="http://schemas.microsoft.com/office/drawing/2014/main" id="{7A6F78B9-52E8-43C3-716A-CE50343CE451}"/>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5">
              <a:extLst>
                <a:ext uri="{FF2B5EF4-FFF2-40B4-BE49-F238E27FC236}">
                  <a16:creationId xmlns:a16="http://schemas.microsoft.com/office/drawing/2014/main" id="{0DCB5C87-D545-FABA-220A-9B8B1AA090AE}"/>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6">
              <a:extLst>
                <a:ext uri="{FF2B5EF4-FFF2-40B4-BE49-F238E27FC236}">
                  <a16:creationId xmlns:a16="http://schemas.microsoft.com/office/drawing/2014/main" id="{DD1DCA49-6786-1DF4-FBC8-A22E88429CF9}"/>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7">
              <a:extLst>
                <a:ext uri="{FF2B5EF4-FFF2-40B4-BE49-F238E27FC236}">
                  <a16:creationId xmlns:a16="http://schemas.microsoft.com/office/drawing/2014/main" id="{A2E3B4CE-B513-8AD6-37D7-1F6B68F0AEBF}"/>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Rectangle 50">
            <a:extLst>
              <a:ext uri="{FF2B5EF4-FFF2-40B4-BE49-F238E27FC236}">
                <a16:creationId xmlns:a16="http://schemas.microsoft.com/office/drawing/2014/main" id="{38AE3425-184F-3C63-3AEE-5B0491C7438B}"/>
              </a:ext>
              <a:ext uri="{C183D7F6-B498-43B3-948B-1728B52AA6E4}">
                <adec:decorative xmlns:adec="http://schemas.microsoft.com/office/drawing/2017/decorative" val="1"/>
              </a:ext>
            </a:extLst>
          </p:cNvPr>
          <p:cNvSpPr/>
          <p:nvPr/>
        </p:nvSpPr>
        <p:spPr bwMode="auto">
          <a:xfrm>
            <a:off x="7590865" y="0"/>
            <a:ext cx="460113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Arrow: Down 1">
            <a:extLst>
              <a:ext uri="{FF2B5EF4-FFF2-40B4-BE49-F238E27FC236}">
                <a16:creationId xmlns:a16="http://schemas.microsoft.com/office/drawing/2014/main" id="{5CFCA8AE-20D0-B8AF-807F-41660682A8EB}"/>
              </a:ext>
              <a:ext uri="{C183D7F6-B498-43B3-948B-1728B52AA6E4}">
                <adec:decorative xmlns:adec="http://schemas.microsoft.com/office/drawing/2017/decorative" val="1"/>
              </a:ext>
            </a:extLst>
          </p:cNvPr>
          <p:cNvSpPr/>
          <p:nvPr/>
        </p:nvSpPr>
        <p:spPr bwMode="auto">
          <a:xfrm>
            <a:off x="9891432" y="4134971"/>
            <a:ext cx="267821" cy="39668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DB8E257D-C70E-4072-D3D0-7BE01313259F}"/>
              </a:ext>
              <a:ext uri="{C183D7F6-B498-43B3-948B-1728B52AA6E4}">
                <adec:decorative xmlns:adec="http://schemas.microsoft.com/office/drawing/2017/decorative" val="1"/>
              </a:ext>
            </a:extLst>
          </p:cNvPr>
          <p:cNvGrpSpPr/>
          <p:nvPr/>
        </p:nvGrpSpPr>
        <p:grpSpPr>
          <a:xfrm>
            <a:off x="9220525" y="588880"/>
            <a:ext cx="475743" cy="437776"/>
            <a:chOff x="8905661" y="711236"/>
            <a:chExt cx="475743" cy="437776"/>
          </a:xfrm>
        </p:grpSpPr>
        <p:sp>
          <p:nvSpPr>
            <p:cNvPr id="83" name="Freeform: Shape 82">
              <a:extLst>
                <a:ext uri="{FF2B5EF4-FFF2-40B4-BE49-F238E27FC236}">
                  <a16:creationId xmlns:a16="http://schemas.microsoft.com/office/drawing/2014/main" id="{EEA993BB-E01C-1B48-7DD0-762D421DB22C}"/>
                </a:ext>
              </a:extLst>
            </p:cNvPr>
            <p:cNvSpPr/>
            <p:nvPr/>
          </p:nvSpPr>
          <p:spPr>
            <a:xfrm>
              <a:off x="8905661" y="758433"/>
              <a:ext cx="455664" cy="237781"/>
            </a:xfrm>
            <a:custGeom>
              <a:avLst/>
              <a:gdLst>
                <a:gd name="connsiteX0" fmla="*/ 227827 w 455664"/>
                <a:gd name="connsiteY0" fmla="*/ 44754 h 237781"/>
                <a:gd name="connsiteX1" fmla="*/ 227838 w 455664"/>
                <a:gd name="connsiteY1" fmla="*/ 44754 h 237781"/>
                <a:gd name="connsiteX2" fmla="*/ 431036 w 455664"/>
                <a:gd name="connsiteY2" fmla="*/ 237781 h 237781"/>
                <a:gd name="connsiteX3" fmla="*/ 455665 w 455664"/>
                <a:gd name="connsiteY3" fmla="*/ 216733 h 237781"/>
                <a:gd name="connsiteX4" fmla="*/ 227838 w 455664"/>
                <a:gd name="connsiteY4" fmla="*/ 0 h 237781"/>
                <a:gd name="connsiteX5" fmla="*/ 227827 w 455664"/>
                <a:gd name="connsiteY5" fmla="*/ 0 h 237781"/>
                <a:gd name="connsiteX6" fmla="*/ 0 w 455664"/>
                <a:gd name="connsiteY6" fmla="*/ 216733 h 237781"/>
                <a:gd name="connsiteX7" fmla="*/ 24628 w 455664"/>
                <a:gd name="connsiteY7" fmla="*/ 237781 h 237781"/>
                <a:gd name="connsiteX8" fmla="*/ 227827 w 455664"/>
                <a:gd name="connsiteY8" fmla="*/ 44754 h 23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664" h="237781">
                  <a:moveTo>
                    <a:pt x="227827" y="44754"/>
                  </a:moveTo>
                  <a:lnTo>
                    <a:pt x="227838" y="44754"/>
                  </a:lnTo>
                  <a:lnTo>
                    <a:pt x="431036" y="237781"/>
                  </a:lnTo>
                  <a:lnTo>
                    <a:pt x="455665" y="216733"/>
                  </a:lnTo>
                  <a:lnTo>
                    <a:pt x="227838" y="0"/>
                  </a:lnTo>
                  <a:lnTo>
                    <a:pt x="227827" y="0"/>
                  </a:lnTo>
                  <a:lnTo>
                    <a:pt x="0" y="216733"/>
                  </a:lnTo>
                  <a:lnTo>
                    <a:pt x="24628" y="237781"/>
                  </a:lnTo>
                  <a:lnTo>
                    <a:pt x="227827" y="44754"/>
                  </a:lnTo>
                  <a:close/>
                </a:path>
              </a:pathLst>
            </a:custGeom>
            <a:solidFill>
              <a:schemeClr val="accent3"/>
            </a:solidFill>
            <a:ln w="535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D16415C-F989-5C8C-FA40-9634A2A34A55}"/>
                </a:ext>
              </a:extLst>
            </p:cNvPr>
            <p:cNvSpPr/>
            <p:nvPr/>
          </p:nvSpPr>
          <p:spPr>
            <a:xfrm>
              <a:off x="8970746" y="833110"/>
              <a:ext cx="325482" cy="315902"/>
            </a:xfrm>
            <a:custGeom>
              <a:avLst/>
              <a:gdLst>
                <a:gd name="connsiteX0" fmla="*/ 0 w 325482"/>
                <a:gd name="connsiteY0" fmla="*/ 154599 h 315902"/>
                <a:gd name="connsiteX1" fmla="*/ 0 w 325482"/>
                <a:gd name="connsiteY1" fmla="*/ 315902 h 315902"/>
                <a:gd name="connsiteX2" fmla="*/ 130193 w 325482"/>
                <a:gd name="connsiteY2" fmla="*/ 315902 h 315902"/>
                <a:gd name="connsiteX3" fmla="*/ 130193 w 325482"/>
                <a:gd name="connsiteY3" fmla="*/ 180285 h 315902"/>
                <a:gd name="connsiteX4" fmla="*/ 195290 w 325482"/>
                <a:gd name="connsiteY4" fmla="*/ 180285 h 315902"/>
                <a:gd name="connsiteX5" fmla="*/ 195290 w 325482"/>
                <a:gd name="connsiteY5" fmla="*/ 315902 h 315902"/>
                <a:gd name="connsiteX6" fmla="*/ 325483 w 325482"/>
                <a:gd name="connsiteY6" fmla="*/ 315902 h 315902"/>
                <a:gd name="connsiteX7" fmla="*/ 325483 w 325482"/>
                <a:gd name="connsiteY7" fmla="*/ 154593 h 315902"/>
                <a:gd name="connsiteX8" fmla="*/ 162747 w 325482"/>
                <a:gd name="connsiteY8" fmla="*/ 0 h 315902"/>
                <a:gd name="connsiteX9" fmla="*/ 0 w 325482"/>
                <a:gd name="connsiteY9" fmla="*/ 154599 h 31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482" h="315902">
                  <a:moveTo>
                    <a:pt x="0" y="154599"/>
                  </a:moveTo>
                  <a:lnTo>
                    <a:pt x="0" y="315902"/>
                  </a:lnTo>
                  <a:lnTo>
                    <a:pt x="130193" y="315902"/>
                  </a:lnTo>
                  <a:lnTo>
                    <a:pt x="130193" y="180285"/>
                  </a:lnTo>
                  <a:lnTo>
                    <a:pt x="195290" y="180285"/>
                  </a:lnTo>
                  <a:lnTo>
                    <a:pt x="195290" y="315902"/>
                  </a:lnTo>
                  <a:lnTo>
                    <a:pt x="325483" y="315902"/>
                  </a:lnTo>
                  <a:lnTo>
                    <a:pt x="325483" y="154593"/>
                  </a:lnTo>
                  <a:lnTo>
                    <a:pt x="162747" y="0"/>
                  </a:lnTo>
                  <a:lnTo>
                    <a:pt x="0" y="154599"/>
                  </a:lnTo>
                  <a:close/>
                </a:path>
              </a:pathLst>
            </a:custGeom>
            <a:solidFill>
              <a:srgbClr val="000000"/>
            </a:solidFill>
            <a:ln w="535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688EE31-AB1C-8C36-3DD2-64DB06013D96}"/>
                </a:ext>
              </a:extLst>
            </p:cNvPr>
            <p:cNvSpPr/>
            <p:nvPr/>
          </p:nvSpPr>
          <p:spPr>
            <a:xfrm>
              <a:off x="9231161" y="796970"/>
              <a:ext cx="64508" cy="64508"/>
            </a:xfrm>
            <a:custGeom>
              <a:avLst/>
              <a:gdLst>
                <a:gd name="connsiteX0" fmla="*/ 0 w 64508"/>
                <a:gd name="connsiteY0" fmla="*/ 0 h 64508"/>
                <a:gd name="connsiteX1" fmla="*/ 6 w 64508"/>
                <a:gd name="connsiteY1" fmla="*/ 21243 h 64508"/>
                <a:gd name="connsiteX2" fmla="*/ 30358 w 64508"/>
                <a:gd name="connsiteY2" fmla="*/ 34151 h 64508"/>
                <a:gd name="connsiteX3" fmla="*/ 43265 w 64508"/>
                <a:gd name="connsiteY3" fmla="*/ 64503 h 64508"/>
                <a:gd name="connsiteX4" fmla="*/ 64508 w 64508"/>
                <a:gd name="connsiteY4" fmla="*/ 64508 h 64508"/>
                <a:gd name="connsiteX5" fmla="*/ 0 w 64508"/>
                <a:gd name="connsiteY5" fmla="*/ 0 h 6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08" h="64508">
                  <a:moveTo>
                    <a:pt x="0" y="0"/>
                  </a:moveTo>
                  <a:lnTo>
                    <a:pt x="6" y="21243"/>
                  </a:lnTo>
                  <a:cubicBezTo>
                    <a:pt x="11438" y="21334"/>
                    <a:pt x="22362" y="25979"/>
                    <a:pt x="30358" y="34151"/>
                  </a:cubicBezTo>
                  <a:cubicBezTo>
                    <a:pt x="38442" y="42205"/>
                    <a:pt x="43072" y="53093"/>
                    <a:pt x="43265" y="64503"/>
                  </a:cubicBezTo>
                  <a:lnTo>
                    <a:pt x="64508" y="64508"/>
                  </a:lnTo>
                  <a:cubicBezTo>
                    <a:pt x="64346" y="28949"/>
                    <a:pt x="35560" y="162"/>
                    <a:pt x="0" y="0"/>
                  </a:cubicBezTo>
                  <a:close/>
                </a:path>
              </a:pathLst>
            </a:custGeom>
            <a:solidFill>
              <a:srgbClr val="000000"/>
            </a:solidFill>
            <a:ln w="5358"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3D1FE5C-0F50-F383-6242-57F4CFDB27D1}"/>
                </a:ext>
              </a:extLst>
            </p:cNvPr>
            <p:cNvSpPr/>
            <p:nvPr/>
          </p:nvSpPr>
          <p:spPr>
            <a:xfrm>
              <a:off x="9231149" y="754480"/>
              <a:ext cx="107010" cy="107010"/>
            </a:xfrm>
            <a:custGeom>
              <a:avLst/>
              <a:gdLst>
                <a:gd name="connsiteX0" fmla="*/ 107008 w 107010"/>
                <a:gd name="connsiteY0" fmla="*/ 107011 h 107010"/>
                <a:gd name="connsiteX1" fmla="*/ 1446 w 107010"/>
                <a:gd name="connsiteY1" fmla="*/ 2 h 107010"/>
                <a:gd name="connsiteX2" fmla="*/ 0 w 107010"/>
                <a:gd name="connsiteY2" fmla="*/ 2 h 107010"/>
                <a:gd name="connsiteX3" fmla="*/ 6 w 107010"/>
                <a:gd name="connsiteY3" fmla="*/ 21247 h 107010"/>
                <a:gd name="connsiteX4" fmla="*/ 85765 w 107010"/>
                <a:gd name="connsiteY4" fmla="*/ 106569 h 107010"/>
                <a:gd name="connsiteX5" fmla="*/ 85765 w 107010"/>
                <a:gd name="connsiteY5" fmla="*/ 107004 h 107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010" h="107010">
                  <a:moveTo>
                    <a:pt x="107008" y="107011"/>
                  </a:moveTo>
                  <a:cubicBezTo>
                    <a:pt x="107408" y="48311"/>
                    <a:pt x="60146" y="402"/>
                    <a:pt x="1446" y="2"/>
                  </a:cubicBezTo>
                  <a:cubicBezTo>
                    <a:pt x="964" y="-1"/>
                    <a:pt x="482" y="-1"/>
                    <a:pt x="0" y="2"/>
                  </a:cubicBezTo>
                  <a:lnTo>
                    <a:pt x="6" y="21247"/>
                  </a:lnTo>
                  <a:cubicBezTo>
                    <a:pt x="47249" y="21127"/>
                    <a:pt x="85644" y="59327"/>
                    <a:pt x="85765" y="106569"/>
                  </a:cubicBezTo>
                  <a:cubicBezTo>
                    <a:pt x="85765" y="106714"/>
                    <a:pt x="85765" y="106859"/>
                    <a:pt x="85765" y="107004"/>
                  </a:cubicBezTo>
                  <a:close/>
                </a:path>
              </a:pathLst>
            </a:custGeom>
            <a:solidFill>
              <a:schemeClr val="accent3"/>
            </a:solidFill>
            <a:ln w="535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87696E5-3EA3-1FB4-A8B2-C372415D7846}"/>
                </a:ext>
              </a:extLst>
            </p:cNvPr>
            <p:cNvSpPr/>
            <p:nvPr/>
          </p:nvSpPr>
          <p:spPr>
            <a:xfrm>
              <a:off x="9231137" y="711236"/>
              <a:ext cx="150267" cy="150266"/>
            </a:xfrm>
            <a:custGeom>
              <a:avLst/>
              <a:gdLst>
                <a:gd name="connsiteX0" fmla="*/ 0 w 150267"/>
                <a:gd name="connsiteY0" fmla="*/ 0 h 150266"/>
                <a:gd name="connsiteX1" fmla="*/ 6 w 150267"/>
                <a:gd name="connsiteY1" fmla="*/ 21243 h 150266"/>
                <a:gd name="connsiteX2" fmla="*/ 129023 w 150267"/>
                <a:gd name="connsiteY2" fmla="*/ 150261 h 150266"/>
                <a:gd name="connsiteX3" fmla="*/ 150267 w 150267"/>
                <a:gd name="connsiteY3" fmla="*/ 150267 h 150266"/>
                <a:gd name="connsiteX4" fmla="*/ 0 w 150267"/>
                <a:gd name="connsiteY4" fmla="*/ 0 h 150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7" h="150266">
                  <a:moveTo>
                    <a:pt x="0" y="0"/>
                  </a:moveTo>
                  <a:lnTo>
                    <a:pt x="6" y="21243"/>
                  </a:lnTo>
                  <a:cubicBezTo>
                    <a:pt x="71125" y="21569"/>
                    <a:pt x="128698" y="79142"/>
                    <a:pt x="129023" y="150261"/>
                  </a:cubicBezTo>
                  <a:lnTo>
                    <a:pt x="150267" y="150267"/>
                  </a:lnTo>
                  <a:cubicBezTo>
                    <a:pt x="150224" y="67294"/>
                    <a:pt x="82972" y="43"/>
                    <a:pt x="0" y="0"/>
                  </a:cubicBezTo>
                  <a:close/>
                </a:path>
              </a:pathLst>
            </a:custGeom>
            <a:solidFill>
              <a:srgbClr val="000000"/>
            </a:solidFill>
            <a:ln w="5358" cap="flat">
              <a:noFill/>
              <a:prstDash val="solid"/>
              <a:miter/>
            </a:ln>
          </p:spPr>
          <p:txBody>
            <a:bodyPr rtlCol="0" anchor="ctr"/>
            <a:lstStyle/>
            <a:p>
              <a:endParaRPr lang="en-US"/>
            </a:p>
          </p:txBody>
        </p:sp>
      </p:grpSp>
      <p:grpSp>
        <p:nvGrpSpPr>
          <p:cNvPr id="114" name="Graphic 71" descr="Bar chart with solid fill">
            <a:extLst>
              <a:ext uri="{FF2B5EF4-FFF2-40B4-BE49-F238E27FC236}">
                <a16:creationId xmlns:a16="http://schemas.microsoft.com/office/drawing/2014/main" id="{CDEEFC06-DABA-3AAF-98B9-B050530F9204}"/>
              </a:ext>
            </a:extLst>
          </p:cNvPr>
          <p:cNvGrpSpPr/>
          <p:nvPr/>
        </p:nvGrpSpPr>
        <p:grpSpPr>
          <a:xfrm>
            <a:off x="10270482" y="2744413"/>
            <a:ext cx="368880" cy="368880"/>
            <a:chOff x="10526701" y="2367720"/>
            <a:chExt cx="368880" cy="368880"/>
          </a:xfrm>
          <a:solidFill>
            <a:srgbClr val="000000"/>
          </a:solidFill>
        </p:grpSpPr>
        <p:sp>
          <p:nvSpPr>
            <p:cNvPr id="115" name="Freeform: Shape 114">
              <a:extLst>
                <a:ext uri="{FF2B5EF4-FFF2-40B4-BE49-F238E27FC236}">
                  <a16:creationId xmlns:a16="http://schemas.microsoft.com/office/drawing/2014/main" id="{1774F18D-B42A-99A7-241F-65C5115DADC2}"/>
                </a:ext>
              </a:extLst>
            </p:cNvPr>
            <p:cNvSpPr/>
            <p:nvPr/>
          </p:nvSpPr>
          <p:spPr>
            <a:xfrm>
              <a:off x="10526701" y="2367720"/>
              <a:ext cx="368880" cy="368880"/>
            </a:xfrm>
            <a:custGeom>
              <a:avLst/>
              <a:gdLst>
                <a:gd name="connsiteX0" fmla="*/ 336332 w 368880"/>
                <a:gd name="connsiteY0" fmla="*/ 0 h 368880"/>
                <a:gd name="connsiteX1" fmla="*/ 368880 w 368880"/>
                <a:gd name="connsiteY1" fmla="*/ 0 h 368880"/>
                <a:gd name="connsiteX2" fmla="*/ 368880 w 368880"/>
                <a:gd name="connsiteY2" fmla="*/ 368880 h 368880"/>
                <a:gd name="connsiteX3" fmla="*/ 0 w 368880"/>
                <a:gd name="connsiteY3" fmla="*/ 368880 h 368880"/>
                <a:gd name="connsiteX4" fmla="*/ 0 w 368880"/>
                <a:gd name="connsiteY4" fmla="*/ 336332 h 368880"/>
                <a:gd name="connsiteX5" fmla="*/ 336332 w 368880"/>
                <a:gd name="connsiteY5" fmla="*/ 336332 h 3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80" h="368880">
                  <a:moveTo>
                    <a:pt x="336332" y="0"/>
                  </a:moveTo>
                  <a:lnTo>
                    <a:pt x="368880" y="0"/>
                  </a:lnTo>
                  <a:lnTo>
                    <a:pt x="368880" y="368880"/>
                  </a:lnTo>
                  <a:lnTo>
                    <a:pt x="0" y="368880"/>
                  </a:lnTo>
                  <a:lnTo>
                    <a:pt x="0" y="336332"/>
                  </a:lnTo>
                  <a:lnTo>
                    <a:pt x="336332" y="336332"/>
                  </a:lnTo>
                  <a:close/>
                </a:path>
              </a:pathLst>
            </a:custGeom>
            <a:solidFill>
              <a:srgbClr val="000000"/>
            </a:solidFill>
            <a:ln w="535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C0EE624-F89E-7BC6-2ADA-A67E80393410}"/>
                </a:ext>
              </a:extLst>
            </p:cNvPr>
            <p:cNvSpPr/>
            <p:nvPr/>
          </p:nvSpPr>
          <p:spPr>
            <a:xfrm>
              <a:off x="10770813" y="2481639"/>
              <a:ext cx="59671" cy="189864"/>
            </a:xfrm>
            <a:custGeom>
              <a:avLst/>
              <a:gdLst>
                <a:gd name="connsiteX0" fmla="*/ 0 w 59671"/>
                <a:gd name="connsiteY0" fmla="*/ 0 h 189864"/>
                <a:gd name="connsiteX1" fmla="*/ 59672 w 59671"/>
                <a:gd name="connsiteY1" fmla="*/ 0 h 189864"/>
                <a:gd name="connsiteX2" fmla="*/ 59672 w 59671"/>
                <a:gd name="connsiteY2" fmla="*/ 189865 h 189864"/>
                <a:gd name="connsiteX3" fmla="*/ 0 w 59671"/>
                <a:gd name="connsiteY3" fmla="*/ 189865 h 189864"/>
              </a:gdLst>
              <a:ahLst/>
              <a:cxnLst>
                <a:cxn ang="0">
                  <a:pos x="connsiteX0" y="connsiteY0"/>
                </a:cxn>
                <a:cxn ang="0">
                  <a:pos x="connsiteX1" y="connsiteY1"/>
                </a:cxn>
                <a:cxn ang="0">
                  <a:pos x="connsiteX2" y="connsiteY2"/>
                </a:cxn>
                <a:cxn ang="0">
                  <a:pos x="connsiteX3" y="connsiteY3"/>
                </a:cxn>
              </a:cxnLst>
              <a:rect l="l" t="t" r="r" b="b"/>
              <a:pathLst>
                <a:path w="59671" h="189864">
                  <a:moveTo>
                    <a:pt x="0" y="0"/>
                  </a:moveTo>
                  <a:lnTo>
                    <a:pt x="59672" y="0"/>
                  </a:lnTo>
                  <a:lnTo>
                    <a:pt x="59672" y="189865"/>
                  </a:lnTo>
                  <a:lnTo>
                    <a:pt x="0" y="189865"/>
                  </a:lnTo>
                  <a:close/>
                </a:path>
              </a:pathLst>
            </a:custGeom>
            <a:solidFill>
              <a:srgbClr val="000000"/>
            </a:solidFill>
            <a:ln w="535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FC822A9-DDC8-2CED-F8AD-5CFA5371FE4B}"/>
                </a:ext>
              </a:extLst>
            </p:cNvPr>
            <p:cNvSpPr/>
            <p:nvPr/>
          </p:nvSpPr>
          <p:spPr>
            <a:xfrm>
              <a:off x="10689443" y="2367720"/>
              <a:ext cx="59671" cy="303783"/>
            </a:xfrm>
            <a:custGeom>
              <a:avLst/>
              <a:gdLst>
                <a:gd name="connsiteX0" fmla="*/ 0 w 59671"/>
                <a:gd name="connsiteY0" fmla="*/ 0 h 303783"/>
                <a:gd name="connsiteX1" fmla="*/ 59672 w 59671"/>
                <a:gd name="connsiteY1" fmla="*/ 0 h 303783"/>
                <a:gd name="connsiteX2" fmla="*/ 59672 w 59671"/>
                <a:gd name="connsiteY2" fmla="*/ 303784 h 303783"/>
                <a:gd name="connsiteX3" fmla="*/ 0 w 59671"/>
                <a:gd name="connsiteY3" fmla="*/ 303784 h 303783"/>
              </a:gdLst>
              <a:ahLst/>
              <a:cxnLst>
                <a:cxn ang="0">
                  <a:pos x="connsiteX0" y="connsiteY0"/>
                </a:cxn>
                <a:cxn ang="0">
                  <a:pos x="connsiteX1" y="connsiteY1"/>
                </a:cxn>
                <a:cxn ang="0">
                  <a:pos x="connsiteX2" y="connsiteY2"/>
                </a:cxn>
                <a:cxn ang="0">
                  <a:pos x="connsiteX3" y="connsiteY3"/>
                </a:cxn>
              </a:cxnLst>
              <a:rect l="l" t="t" r="r" b="b"/>
              <a:pathLst>
                <a:path w="59671" h="303783">
                  <a:moveTo>
                    <a:pt x="0" y="0"/>
                  </a:moveTo>
                  <a:lnTo>
                    <a:pt x="59672" y="0"/>
                  </a:lnTo>
                  <a:lnTo>
                    <a:pt x="59672" y="303784"/>
                  </a:lnTo>
                  <a:lnTo>
                    <a:pt x="0" y="303784"/>
                  </a:lnTo>
                  <a:close/>
                </a:path>
              </a:pathLst>
            </a:custGeom>
            <a:solidFill>
              <a:schemeClr val="accent3"/>
            </a:solidFill>
            <a:ln w="535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8A74D0C-295D-50A2-0C6F-B692C43D1B6B}"/>
                </a:ext>
              </a:extLst>
            </p:cNvPr>
            <p:cNvSpPr/>
            <p:nvPr/>
          </p:nvSpPr>
          <p:spPr>
            <a:xfrm>
              <a:off x="10608072" y="2481639"/>
              <a:ext cx="59671" cy="189864"/>
            </a:xfrm>
            <a:custGeom>
              <a:avLst/>
              <a:gdLst>
                <a:gd name="connsiteX0" fmla="*/ 0 w 59671"/>
                <a:gd name="connsiteY0" fmla="*/ 0 h 189864"/>
                <a:gd name="connsiteX1" fmla="*/ 59672 w 59671"/>
                <a:gd name="connsiteY1" fmla="*/ 0 h 189864"/>
                <a:gd name="connsiteX2" fmla="*/ 59672 w 59671"/>
                <a:gd name="connsiteY2" fmla="*/ 189865 h 189864"/>
                <a:gd name="connsiteX3" fmla="*/ 0 w 59671"/>
                <a:gd name="connsiteY3" fmla="*/ 189865 h 189864"/>
              </a:gdLst>
              <a:ahLst/>
              <a:cxnLst>
                <a:cxn ang="0">
                  <a:pos x="connsiteX0" y="connsiteY0"/>
                </a:cxn>
                <a:cxn ang="0">
                  <a:pos x="connsiteX1" y="connsiteY1"/>
                </a:cxn>
                <a:cxn ang="0">
                  <a:pos x="connsiteX2" y="connsiteY2"/>
                </a:cxn>
                <a:cxn ang="0">
                  <a:pos x="connsiteX3" y="connsiteY3"/>
                </a:cxn>
              </a:cxnLst>
              <a:rect l="l" t="t" r="r" b="b"/>
              <a:pathLst>
                <a:path w="59671" h="189864">
                  <a:moveTo>
                    <a:pt x="0" y="0"/>
                  </a:moveTo>
                  <a:lnTo>
                    <a:pt x="59672" y="0"/>
                  </a:lnTo>
                  <a:lnTo>
                    <a:pt x="59672" y="189865"/>
                  </a:lnTo>
                  <a:lnTo>
                    <a:pt x="0" y="189865"/>
                  </a:lnTo>
                  <a:close/>
                </a:path>
              </a:pathLst>
            </a:custGeom>
            <a:solidFill>
              <a:srgbClr val="000000"/>
            </a:solidFill>
            <a:ln w="535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2593617-5474-10BC-B9D7-300B48D3FC30}"/>
                </a:ext>
              </a:extLst>
            </p:cNvPr>
            <p:cNvSpPr/>
            <p:nvPr/>
          </p:nvSpPr>
          <p:spPr>
            <a:xfrm>
              <a:off x="10526701" y="2573859"/>
              <a:ext cx="59671" cy="97644"/>
            </a:xfrm>
            <a:custGeom>
              <a:avLst/>
              <a:gdLst>
                <a:gd name="connsiteX0" fmla="*/ 0 w 59671"/>
                <a:gd name="connsiteY0" fmla="*/ 0 h 97644"/>
                <a:gd name="connsiteX1" fmla="*/ 59672 w 59671"/>
                <a:gd name="connsiteY1" fmla="*/ 0 h 97644"/>
                <a:gd name="connsiteX2" fmla="*/ 59672 w 59671"/>
                <a:gd name="connsiteY2" fmla="*/ 97645 h 97644"/>
                <a:gd name="connsiteX3" fmla="*/ 0 w 59671"/>
                <a:gd name="connsiteY3" fmla="*/ 97645 h 97644"/>
              </a:gdLst>
              <a:ahLst/>
              <a:cxnLst>
                <a:cxn ang="0">
                  <a:pos x="connsiteX0" y="connsiteY0"/>
                </a:cxn>
                <a:cxn ang="0">
                  <a:pos x="connsiteX1" y="connsiteY1"/>
                </a:cxn>
                <a:cxn ang="0">
                  <a:pos x="connsiteX2" y="connsiteY2"/>
                </a:cxn>
                <a:cxn ang="0">
                  <a:pos x="connsiteX3" y="connsiteY3"/>
                </a:cxn>
              </a:cxnLst>
              <a:rect l="l" t="t" r="r" b="b"/>
              <a:pathLst>
                <a:path w="59671" h="97644">
                  <a:moveTo>
                    <a:pt x="0" y="0"/>
                  </a:moveTo>
                  <a:lnTo>
                    <a:pt x="59672" y="0"/>
                  </a:lnTo>
                  <a:lnTo>
                    <a:pt x="59672" y="97645"/>
                  </a:lnTo>
                  <a:lnTo>
                    <a:pt x="0" y="97645"/>
                  </a:lnTo>
                  <a:close/>
                </a:path>
              </a:pathLst>
            </a:custGeom>
            <a:solidFill>
              <a:srgbClr val="000000"/>
            </a:solidFill>
            <a:ln w="5358" cap="flat">
              <a:noFill/>
              <a:prstDash val="solid"/>
              <a:miter/>
            </a:ln>
          </p:spPr>
          <p:txBody>
            <a:bodyPr rtlCol="0" anchor="ctr"/>
            <a:lstStyle/>
            <a:p>
              <a:endParaRPr lang="en-US"/>
            </a:p>
          </p:txBody>
        </p:sp>
      </p:grpSp>
      <p:grpSp>
        <p:nvGrpSpPr>
          <p:cNvPr id="107" name="Graphic 73" descr="Pie chart with solid fill">
            <a:extLst>
              <a:ext uri="{FF2B5EF4-FFF2-40B4-BE49-F238E27FC236}">
                <a16:creationId xmlns:a16="http://schemas.microsoft.com/office/drawing/2014/main" id="{AC50E8E7-C260-CCBF-1973-DA29B978E36C}"/>
              </a:ext>
            </a:extLst>
          </p:cNvPr>
          <p:cNvGrpSpPr/>
          <p:nvPr/>
        </p:nvGrpSpPr>
        <p:grpSpPr>
          <a:xfrm>
            <a:off x="9264454" y="2704990"/>
            <a:ext cx="411735" cy="412277"/>
            <a:chOff x="8976822" y="2296230"/>
            <a:chExt cx="411735" cy="412277"/>
          </a:xfrm>
          <a:solidFill>
            <a:srgbClr val="000000"/>
          </a:solidFill>
        </p:grpSpPr>
        <p:sp>
          <p:nvSpPr>
            <p:cNvPr id="108" name="Freeform: Shape 107">
              <a:extLst>
                <a:ext uri="{FF2B5EF4-FFF2-40B4-BE49-F238E27FC236}">
                  <a16:creationId xmlns:a16="http://schemas.microsoft.com/office/drawing/2014/main" id="{A14911C9-065F-312D-03CF-DEB5EBD57ADD}"/>
                </a:ext>
              </a:extLst>
            </p:cNvPr>
            <p:cNvSpPr/>
            <p:nvPr/>
          </p:nvSpPr>
          <p:spPr>
            <a:xfrm>
              <a:off x="8976822" y="2296230"/>
              <a:ext cx="343926" cy="412277"/>
            </a:xfrm>
            <a:custGeom>
              <a:avLst/>
              <a:gdLst>
                <a:gd name="connsiteX0" fmla="*/ 195290 w 343926"/>
                <a:gd name="connsiteY0" fmla="*/ 0 h 412277"/>
                <a:gd name="connsiteX1" fmla="*/ 0 w 343926"/>
                <a:gd name="connsiteY1" fmla="*/ 206139 h 412277"/>
                <a:gd name="connsiteX2" fmla="*/ 206139 w 343926"/>
                <a:gd name="connsiteY2" fmla="*/ 412278 h 412277"/>
                <a:gd name="connsiteX3" fmla="*/ 343927 w 343926"/>
                <a:gd name="connsiteY3" fmla="*/ 359116 h 412277"/>
                <a:gd name="connsiteX4" fmla="*/ 195290 w 343926"/>
                <a:gd name="connsiteY4" fmla="*/ 210479 h 412277"/>
                <a:gd name="connsiteX5" fmla="*/ 195290 w 343926"/>
                <a:gd name="connsiteY5" fmla="*/ 0 h 41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926" h="412277">
                  <a:moveTo>
                    <a:pt x="195290" y="0"/>
                  </a:moveTo>
                  <a:cubicBezTo>
                    <a:pt x="86795" y="5425"/>
                    <a:pt x="0" y="96560"/>
                    <a:pt x="0" y="206139"/>
                  </a:cubicBezTo>
                  <a:cubicBezTo>
                    <a:pt x="0" y="320058"/>
                    <a:pt x="92220" y="412278"/>
                    <a:pt x="206139" y="412278"/>
                  </a:cubicBezTo>
                  <a:cubicBezTo>
                    <a:pt x="257674" y="412278"/>
                    <a:pt x="305954" y="393834"/>
                    <a:pt x="343927" y="359116"/>
                  </a:cubicBezTo>
                  <a:lnTo>
                    <a:pt x="195290" y="210479"/>
                  </a:lnTo>
                  <a:lnTo>
                    <a:pt x="195290" y="0"/>
                  </a:lnTo>
                  <a:close/>
                </a:path>
              </a:pathLst>
            </a:custGeom>
            <a:solidFill>
              <a:srgbClr val="000000"/>
            </a:solidFill>
            <a:ln w="535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C452158F-9683-7BD3-FC04-4AE6A5ED46BE}"/>
                </a:ext>
              </a:extLst>
            </p:cNvPr>
            <p:cNvSpPr/>
            <p:nvPr/>
          </p:nvSpPr>
          <p:spPr>
            <a:xfrm>
              <a:off x="9193810" y="2296230"/>
              <a:ext cx="194747" cy="195289"/>
            </a:xfrm>
            <a:custGeom>
              <a:avLst/>
              <a:gdLst>
                <a:gd name="connsiteX0" fmla="*/ 0 w 194747"/>
                <a:gd name="connsiteY0" fmla="*/ 0 h 195289"/>
                <a:gd name="connsiteX1" fmla="*/ 0 w 194747"/>
                <a:gd name="connsiteY1" fmla="*/ 195290 h 195289"/>
                <a:gd name="connsiteX2" fmla="*/ 194747 w 194747"/>
                <a:gd name="connsiteY2" fmla="*/ 195290 h 195289"/>
                <a:gd name="connsiteX3" fmla="*/ 0 w 194747"/>
                <a:gd name="connsiteY3" fmla="*/ 0 h 195289"/>
              </a:gdLst>
              <a:ahLst/>
              <a:cxnLst>
                <a:cxn ang="0">
                  <a:pos x="connsiteX0" y="connsiteY0"/>
                </a:cxn>
                <a:cxn ang="0">
                  <a:pos x="connsiteX1" y="connsiteY1"/>
                </a:cxn>
                <a:cxn ang="0">
                  <a:pos x="connsiteX2" y="connsiteY2"/>
                </a:cxn>
                <a:cxn ang="0">
                  <a:pos x="connsiteX3" y="connsiteY3"/>
                </a:cxn>
              </a:cxnLst>
              <a:rect l="l" t="t" r="r" b="b"/>
              <a:pathLst>
                <a:path w="194747" h="195289">
                  <a:moveTo>
                    <a:pt x="0" y="0"/>
                  </a:moveTo>
                  <a:lnTo>
                    <a:pt x="0" y="195290"/>
                  </a:lnTo>
                  <a:lnTo>
                    <a:pt x="194747" y="195290"/>
                  </a:lnTo>
                  <a:cubicBezTo>
                    <a:pt x="189322" y="89508"/>
                    <a:pt x="105239" y="5425"/>
                    <a:pt x="0" y="0"/>
                  </a:cubicBezTo>
                  <a:close/>
                </a:path>
              </a:pathLst>
            </a:custGeom>
            <a:solidFill>
              <a:srgbClr val="000000"/>
            </a:solidFill>
            <a:ln w="535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02A673E-01E8-19AA-1388-3763FD289F63}"/>
                </a:ext>
              </a:extLst>
            </p:cNvPr>
            <p:cNvSpPr/>
            <p:nvPr/>
          </p:nvSpPr>
          <p:spPr>
            <a:xfrm>
              <a:off x="9208999" y="2513218"/>
              <a:ext cx="179557" cy="126938"/>
            </a:xfrm>
            <a:custGeom>
              <a:avLst/>
              <a:gdLst>
                <a:gd name="connsiteX0" fmla="*/ 0 w 179557"/>
                <a:gd name="connsiteY0" fmla="*/ 0 h 126938"/>
                <a:gd name="connsiteX1" fmla="*/ 126938 w 179557"/>
                <a:gd name="connsiteY1" fmla="*/ 126938 h 126938"/>
                <a:gd name="connsiteX2" fmla="*/ 179558 w 179557"/>
                <a:gd name="connsiteY2" fmla="*/ 0 h 126938"/>
                <a:gd name="connsiteX3" fmla="*/ 0 w 179557"/>
                <a:gd name="connsiteY3" fmla="*/ 0 h 126938"/>
              </a:gdLst>
              <a:ahLst/>
              <a:cxnLst>
                <a:cxn ang="0">
                  <a:pos x="connsiteX0" y="connsiteY0"/>
                </a:cxn>
                <a:cxn ang="0">
                  <a:pos x="connsiteX1" y="connsiteY1"/>
                </a:cxn>
                <a:cxn ang="0">
                  <a:pos x="connsiteX2" y="connsiteY2"/>
                </a:cxn>
                <a:cxn ang="0">
                  <a:pos x="connsiteX3" y="connsiteY3"/>
                </a:cxn>
              </a:cxnLst>
              <a:rect l="l" t="t" r="r" b="b"/>
              <a:pathLst>
                <a:path w="179557" h="126938">
                  <a:moveTo>
                    <a:pt x="0" y="0"/>
                  </a:moveTo>
                  <a:lnTo>
                    <a:pt x="126938" y="126938"/>
                  </a:lnTo>
                  <a:cubicBezTo>
                    <a:pt x="158944" y="91678"/>
                    <a:pt x="177388" y="47195"/>
                    <a:pt x="179558" y="0"/>
                  </a:cubicBezTo>
                  <a:lnTo>
                    <a:pt x="0" y="0"/>
                  </a:lnTo>
                  <a:close/>
                </a:path>
              </a:pathLst>
            </a:custGeom>
            <a:solidFill>
              <a:schemeClr val="accent3"/>
            </a:solidFill>
            <a:ln w="5358" cap="flat">
              <a:noFill/>
              <a:prstDash val="solid"/>
              <a:miter/>
            </a:ln>
          </p:spPr>
          <p:txBody>
            <a:bodyPr rtlCol="0" anchor="ctr"/>
            <a:lstStyle/>
            <a:p>
              <a:endParaRPr lang="en-US"/>
            </a:p>
          </p:txBody>
        </p:sp>
      </p:grpSp>
      <p:grpSp>
        <p:nvGrpSpPr>
          <p:cNvPr id="120" name="Group 119">
            <a:extLst>
              <a:ext uri="{FF2B5EF4-FFF2-40B4-BE49-F238E27FC236}">
                <a16:creationId xmlns:a16="http://schemas.microsoft.com/office/drawing/2014/main" id="{4AA798E2-A11A-9EA9-288F-77F678FC6F0B}"/>
              </a:ext>
              <a:ext uri="{C183D7F6-B498-43B3-948B-1728B52AA6E4}">
                <adec:decorative xmlns:adec="http://schemas.microsoft.com/office/drawing/2017/decorative" val="1"/>
              </a:ext>
            </a:extLst>
          </p:cNvPr>
          <p:cNvGrpSpPr/>
          <p:nvPr/>
        </p:nvGrpSpPr>
        <p:grpSpPr>
          <a:xfrm>
            <a:off x="9772004" y="2950536"/>
            <a:ext cx="374304" cy="379761"/>
            <a:chOff x="9907760" y="2834227"/>
            <a:chExt cx="374304" cy="379761"/>
          </a:xfrm>
        </p:grpSpPr>
        <p:sp>
          <p:nvSpPr>
            <p:cNvPr id="112" name="Freeform: Shape 111">
              <a:extLst>
                <a:ext uri="{FF2B5EF4-FFF2-40B4-BE49-F238E27FC236}">
                  <a16:creationId xmlns:a16="http://schemas.microsoft.com/office/drawing/2014/main" id="{B879474F-3CED-87A5-5A7C-BCDA1260F38C}"/>
                </a:ext>
              </a:extLst>
            </p:cNvPr>
            <p:cNvSpPr/>
            <p:nvPr/>
          </p:nvSpPr>
          <p:spPr>
            <a:xfrm>
              <a:off x="9967342" y="2834227"/>
              <a:ext cx="298449" cy="325514"/>
            </a:xfrm>
            <a:custGeom>
              <a:avLst/>
              <a:gdLst>
                <a:gd name="connsiteX0" fmla="*/ 298449 w 298449"/>
                <a:gd name="connsiteY0" fmla="*/ 38004 h 325514"/>
                <a:gd name="connsiteX1" fmla="*/ 260508 w 298449"/>
                <a:gd name="connsiteY1" fmla="*/ 0 h 325514"/>
                <a:gd name="connsiteX2" fmla="*/ 222503 w 298449"/>
                <a:gd name="connsiteY2" fmla="*/ 37942 h 325514"/>
                <a:gd name="connsiteX3" fmla="*/ 239754 w 298449"/>
                <a:gd name="connsiteY3" fmla="*/ 69793 h 325514"/>
                <a:gd name="connsiteX4" fmla="*/ 211654 w 298449"/>
                <a:gd name="connsiteY4" fmla="*/ 151923 h 325514"/>
                <a:gd name="connsiteX5" fmla="*/ 211654 w 298449"/>
                <a:gd name="connsiteY5" fmla="*/ 151923 h 325514"/>
                <a:gd name="connsiteX6" fmla="*/ 189955 w 298449"/>
                <a:gd name="connsiteY6" fmla="*/ 158704 h 325514"/>
                <a:gd name="connsiteX7" fmla="*/ 133321 w 298449"/>
                <a:gd name="connsiteY7" fmla="*/ 116229 h 325514"/>
                <a:gd name="connsiteX8" fmla="*/ 110848 w 298449"/>
                <a:gd name="connsiteY8" fmla="*/ 67455 h 325514"/>
                <a:gd name="connsiteX9" fmla="*/ 62075 w 298449"/>
                <a:gd name="connsiteY9" fmla="*/ 89929 h 325514"/>
                <a:gd name="connsiteX10" fmla="*/ 76470 w 298449"/>
                <a:gd name="connsiteY10" fmla="*/ 134564 h 325514"/>
                <a:gd name="connsiteX11" fmla="*/ 40287 w 298449"/>
                <a:gd name="connsiteY11" fmla="*/ 249568 h 325514"/>
                <a:gd name="connsiteX12" fmla="*/ 38063 w 298449"/>
                <a:gd name="connsiteY12" fmla="*/ 249568 h 325514"/>
                <a:gd name="connsiteX13" fmla="*/ 0 w 298449"/>
                <a:gd name="connsiteY13" fmla="*/ 287450 h 325514"/>
                <a:gd name="connsiteX14" fmla="*/ 37882 w 298449"/>
                <a:gd name="connsiteY14" fmla="*/ 325514 h 325514"/>
                <a:gd name="connsiteX15" fmla="*/ 75945 w 298449"/>
                <a:gd name="connsiteY15" fmla="*/ 287631 h 325514"/>
                <a:gd name="connsiteX16" fmla="*/ 60684 w 298449"/>
                <a:gd name="connsiteY16" fmla="*/ 257108 h 325514"/>
                <a:gd name="connsiteX17" fmla="*/ 97192 w 298449"/>
                <a:gd name="connsiteY17" fmla="*/ 141074 h 325514"/>
                <a:gd name="connsiteX18" fmla="*/ 97735 w 298449"/>
                <a:gd name="connsiteY18" fmla="*/ 141074 h 325514"/>
                <a:gd name="connsiteX19" fmla="*/ 120302 w 298449"/>
                <a:gd name="connsiteY19" fmla="*/ 133588 h 325514"/>
                <a:gd name="connsiteX20" fmla="*/ 176447 w 298449"/>
                <a:gd name="connsiteY20" fmla="*/ 175629 h 325514"/>
                <a:gd name="connsiteX21" fmla="*/ 173681 w 298449"/>
                <a:gd name="connsiteY21" fmla="*/ 189896 h 325514"/>
                <a:gd name="connsiteX22" fmla="*/ 211639 w 298449"/>
                <a:gd name="connsiteY22" fmla="*/ 227884 h 325514"/>
                <a:gd name="connsiteX23" fmla="*/ 249627 w 298449"/>
                <a:gd name="connsiteY23" fmla="*/ 189926 h 325514"/>
                <a:gd name="connsiteX24" fmla="*/ 232485 w 298449"/>
                <a:gd name="connsiteY24" fmla="*/ 158162 h 325514"/>
                <a:gd name="connsiteX25" fmla="*/ 260476 w 298449"/>
                <a:gd name="connsiteY25" fmla="*/ 75977 h 325514"/>
                <a:gd name="connsiteX26" fmla="*/ 298449 w 298449"/>
                <a:gd name="connsiteY26" fmla="*/ 38004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8449" h="325514">
                  <a:moveTo>
                    <a:pt x="298449" y="38004"/>
                  </a:moveTo>
                  <a:cubicBezTo>
                    <a:pt x="298466" y="17033"/>
                    <a:pt x="281480" y="17"/>
                    <a:pt x="260508" y="0"/>
                  </a:cubicBezTo>
                  <a:cubicBezTo>
                    <a:pt x="239536" y="-17"/>
                    <a:pt x="222521" y="16970"/>
                    <a:pt x="222503" y="37942"/>
                  </a:cubicBezTo>
                  <a:cubicBezTo>
                    <a:pt x="222492" y="50794"/>
                    <a:pt x="228984" y="62780"/>
                    <a:pt x="239754" y="69793"/>
                  </a:cubicBezTo>
                  <a:lnTo>
                    <a:pt x="211654" y="151923"/>
                  </a:lnTo>
                  <a:lnTo>
                    <a:pt x="211654" y="151923"/>
                  </a:lnTo>
                  <a:cubicBezTo>
                    <a:pt x="203898" y="151915"/>
                    <a:pt x="196326" y="154281"/>
                    <a:pt x="189955" y="158704"/>
                  </a:cubicBezTo>
                  <a:lnTo>
                    <a:pt x="133321" y="116229"/>
                  </a:lnTo>
                  <a:cubicBezTo>
                    <a:pt x="140584" y="96554"/>
                    <a:pt x="130522" y="74718"/>
                    <a:pt x="110848" y="67455"/>
                  </a:cubicBezTo>
                  <a:cubicBezTo>
                    <a:pt x="91173" y="60193"/>
                    <a:pt x="69337" y="70254"/>
                    <a:pt x="62075" y="89929"/>
                  </a:cubicBezTo>
                  <a:cubicBezTo>
                    <a:pt x="56013" y="106347"/>
                    <a:pt x="61959" y="124781"/>
                    <a:pt x="76470" y="134564"/>
                  </a:cubicBezTo>
                  <a:lnTo>
                    <a:pt x="40287" y="249568"/>
                  </a:lnTo>
                  <a:lnTo>
                    <a:pt x="38063" y="249568"/>
                  </a:lnTo>
                  <a:cubicBezTo>
                    <a:pt x="17091" y="249518"/>
                    <a:pt x="50" y="266479"/>
                    <a:pt x="0" y="287450"/>
                  </a:cubicBezTo>
                  <a:cubicBezTo>
                    <a:pt x="-50" y="308422"/>
                    <a:pt x="16911" y="325464"/>
                    <a:pt x="37882" y="325514"/>
                  </a:cubicBezTo>
                  <a:cubicBezTo>
                    <a:pt x="58854" y="325564"/>
                    <a:pt x="75896" y="308603"/>
                    <a:pt x="75945" y="287631"/>
                  </a:cubicBezTo>
                  <a:cubicBezTo>
                    <a:pt x="75974" y="275615"/>
                    <a:pt x="70314" y="264295"/>
                    <a:pt x="60684" y="257108"/>
                  </a:cubicBezTo>
                  <a:lnTo>
                    <a:pt x="97192" y="141074"/>
                  </a:lnTo>
                  <a:lnTo>
                    <a:pt x="97735" y="141074"/>
                  </a:lnTo>
                  <a:cubicBezTo>
                    <a:pt x="105864" y="141059"/>
                    <a:pt x="113775" y="138435"/>
                    <a:pt x="120302" y="133588"/>
                  </a:cubicBezTo>
                  <a:lnTo>
                    <a:pt x="176447" y="175629"/>
                  </a:lnTo>
                  <a:cubicBezTo>
                    <a:pt x="174641" y="180170"/>
                    <a:pt x="173703" y="185009"/>
                    <a:pt x="173681" y="189896"/>
                  </a:cubicBezTo>
                  <a:cubicBezTo>
                    <a:pt x="173673" y="210868"/>
                    <a:pt x="190667" y="227876"/>
                    <a:pt x="211639" y="227884"/>
                  </a:cubicBezTo>
                  <a:cubicBezTo>
                    <a:pt x="232611" y="227892"/>
                    <a:pt x="249619" y="210897"/>
                    <a:pt x="249627" y="189926"/>
                  </a:cubicBezTo>
                  <a:cubicBezTo>
                    <a:pt x="249632" y="177125"/>
                    <a:pt x="243187" y="165183"/>
                    <a:pt x="232485" y="158162"/>
                  </a:cubicBezTo>
                  <a:lnTo>
                    <a:pt x="260476" y="75977"/>
                  </a:lnTo>
                  <a:cubicBezTo>
                    <a:pt x="281448" y="75977"/>
                    <a:pt x="298449" y="58976"/>
                    <a:pt x="298449" y="38004"/>
                  </a:cubicBezTo>
                  <a:close/>
                </a:path>
              </a:pathLst>
            </a:custGeom>
            <a:solidFill>
              <a:schemeClr val="accent3"/>
            </a:solidFill>
            <a:ln w="535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DF2BB5A-A901-9DC4-24D7-A240D4A9F8F5}"/>
                </a:ext>
              </a:extLst>
            </p:cNvPr>
            <p:cNvSpPr/>
            <p:nvPr/>
          </p:nvSpPr>
          <p:spPr>
            <a:xfrm>
              <a:off x="9907760" y="2834259"/>
              <a:ext cx="374304" cy="379729"/>
            </a:xfrm>
            <a:custGeom>
              <a:avLst/>
              <a:gdLst>
                <a:gd name="connsiteX0" fmla="*/ 32548 w 374304"/>
                <a:gd name="connsiteY0" fmla="*/ 0 h 379729"/>
                <a:gd name="connsiteX1" fmla="*/ 0 w 374304"/>
                <a:gd name="connsiteY1" fmla="*/ 0 h 379729"/>
                <a:gd name="connsiteX2" fmla="*/ 0 w 374304"/>
                <a:gd name="connsiteY2" fmla="*/ 379730 h 379729"/>
                <a:gd name="connsiteX3" fmla="*/ 374305 w 374304"/>
                <a:gd name="connsiteY3" fmla="*/ 379730 h 379729"/>
                <a:gd name="connsiteX4" fmla="*/ 374305 w 374304"/>
                <a:gd name="connsiteY4" fmla="*/ 347181 h 379729"/>
                <a:gd name="connsiteX5" fmla="*/ 32548 w 374304"/>
                <a:gd name="connsiteY5" fmla="*/ 347181 h 379729"/>
                <a:gd name="connsiteX6" fmla="*/ 32548 w 374304"/>
                <a:gd name="connsiteY6" fmla="*/ 0 h 37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304" h="379729">
                  <a:moveTo>
                    <a:pt x="32548" y="0"/>
                  </a:moveTo>
                  <a:lnTo>
                    <a:pt x="0" y="0"/>
                  </a:lnTo>
                  <a:lnTo>
                    <a:pt x="0" y="379730"/>
                  </a:lnTo>
                  <a:lnTo>
                    <a:pt x="374305" y="379730"/>
                  </a:lnTo>
                  <a:lnTo>
                    <a:pt x="374305" y="347181"/>
                  </a:lnTo>
                  <a:lnTo>
                    <a:pt x="32548" y="347181"/>
                  </a:lnTo>
                  <a:lnTo>
                    <a:pt x="32548" y="0"/>
                  </a:lnTo>
                  <a:close/>
                </a:path>
              </a:pathLst>
            </a:custGeom>
            <a:solidFill>
              <a:srgbClr val="000000"/>
            </a:solidFill>
            <a:ln w="5358" cap="flat">
              <a:noFill/>
              <a:prstDash val="solid"/>
              <a:miter/>
            </a:ln>
          </p:spPr>
          <p:txBody>
            <a:bodyPr rtlCol="0" anchor="ctr"/>
            <a:lstStyle/>
            <a:p>
              <a:endParaRPr lang="en-US"/>
            </a:p>
          </p:txBody>
        </p:sp>
      </p:grpSp>
      <p:grpSp>
        <p:nvGrpSpPr>
          <p:cNvPr id="121" name="Group 120">
            <a:extLst>
              <a:ext uri="{FF2B5EF4-FFF2-40B4-BE49-F238E27FC236}">
                <a16:creationId xmlns:a16="http://schemas.microsoft.com/office/drawing/2014/main" id="{C94460B4-1A0B-8D45-FD8D-02013A2665D1}"/>
              </a:ext>
              <a:ext uri="{C183D7F6-B498-43B3-948B-1728B52AA6E4}">
                <adec:decorative xmlns:adec="http://schemas.microsoft.com/office/drawing/2017/decorative" val="1"/>
              </a:ext>
            </a:extLst>
          </p:cNvPr>
          <p:cNvGrpSpPr/>
          <p:nvPr/>
        </p:nvGrpSpPr>
        <p:grpSpPr>
          <a:xfrm>
            <a:off x="10249561" y="555187"/>
            <a:ext cx="520772" cy="520772"/>
            <a:chOff x="10454208" y="739515"/>
            <a:chExt cx="520772" cy="520772"/>
          </a:xfrm>
        </p:grpSpPr>
        <p:sp>
          <p:nvSpPr>
            <p:cNvPr id="96" name="Rectangle 95">
              <a:extLst>
                <a:ext uri="{FF2B5EF4-FFF2-40B4-BE49-F238E27FC236}">
                  <a16:creationId xmlns:a16="http://schemas.microsoft.com/office/drawing/2014/main" id="{FA11FB7F-6AC3-446C-37D7-98AAC7708891}"/>
                </a:ext>
              </a:extLst>
            </p:cNvPr>
            <p:cNvSpPr/>
            <p:nvPr/>
          </p:nvSpPr>
          <p:spPr bwMode="auto">
            <a:xfrm>
              <a:off x="10547920" y="1086404"/>
              <a:ext cx="325482" cy="626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70" name="Graphic 69" descr="Factory with solid fill">
              <a:extLst>
                <a:ext uri="{FF2B5EF4-FFF2-40B4-BE49-F238E27FC236}">
                  <a16:creationId xmlns:a16="http://schemas.microsoft.com/office/drawing/2014/main" id="{9790B5F8-7AA2-D955-61CC-A251A13D4B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4208" y="739515"/>
              <a:ext cx="520772" cy="520772"/>
            </a:xfrm>
            <a:prstGeom prst="rect">
              <a:avLst/>
            </a:prstGeom>
          </p:spPr>
        </p:pic>
      </p:grpSp>
      <p:grpSp>
        <p:nvGrpSpPr>
          <p:cNvPr id="122" name="Group 121">
            <a:extLst>
              <a:ext uri="{FF2B5EF4-FFF2-40B4-BE49-F238E27FC236}">
                <a16:creationId xmlns:a16="http://schemas.microsoft.com/office/drawing/2014/main" id="{1BD05F7B-4353-E785-A6C8-7B1DEC2A8C83}"/>
              </a:ext>
              <a:ext uri="{C183D7F6-B498-43B3-948B-1728B52AA6E4}">
                <adec:decorative xmlns:adec="http://schemas.microsoft.com/office/drawing/2017/decorative" val="1"/>
              </a:ext>
            </a:extLst>
          </p:cNvPr>
          <p:cNvGrpSpPr/>
          <p:nvPr/>
        </p:nvGrpSpPr>
        <p:grpSpPr>
          <a:xfrm>
            <a:off x="9798266" y="466613"/>
            <a:ext cx="390578" cy="401428"/>
            <a:chOff x="9798266" y="466613"/>
            <a:chExt cx="390578" cy="401428"/>
          </a:xfrm>
        </p:grpSpPr>
        <p:sp>
          <p:nvSpPr>
            <p:cNvPr id="89" name="Freeform: Shape 88">
              <a:extLst>
                <a:ext uri="{FF2B5EF4-FFF2-40B4-BE49-F238E27FC236}">
                  <a16:creationId xmlns:a16="http://schemas.microsoft.com/office/drawing/2014/main" id="{E56E60BE-7122-5310-79F5-AFA990483D6E}"/>
                </a:ext>
              </a:extLst>
            </p:cNvPr>
            <p:cNvSpPr/>
            <p:nvPr/>
          </p:nvSpPr>
          <p:spPr>
            <a:xfrm>
              <a:off x="9977281" y="770397"/>
              <a:ext cx="32548" cy="43397"/>
            </a:xfrm>
            <a:custGeom>
              <a:avLst/>
              <a:gdLst>
                <a:gd name="connsiteX0" fmla="*/ 0 w 32548"/>
                <a:gd name="connsiteY0" fmla="*/ 0 h 43397"/>
                <a:gd name="connsiteX1" fmla="*/ 32548 w 32548"/>
                <a:gd name="connsiteY1" fmla="*/ 0 h 43397"/>
                <a:gd name="connsiteX2" fmla="*/ 32548 w 32548"/>
                <a:gd name="connsiteY2" fmla="*/ 43398 h 43397"/>
                <a:gd name="connsiteX3" fmla="*/ 0 w 32548"/>
                <a:gd name="connsiteY3" fmla="*/ 43398 h 43397"/>
              </a:gdLst>
              <a:ahLst/>
              <a:cxnLst>
                <a:cxn ang="0">
                  <a:pos x="connsiteX0" y="connsiteY0"/>
                </a:cxn>
                <a:cxn ang="0">
                  <a:pos x="connsiteX1" y="connsiteY1"/>
                </a:cxn>
                <a:cxn ang="0">
                  <a:pos x="connsiteX2" y="connsiteY2"/>
                </a:cxn>
                <a:cxn ang="0">
                  <a:pos x="connsiteX3" y="connsiteY3"/>
                </a:cxn>
              </a:cxnLst>
              <a:rect l="l" t="t" r="r" b="b"/>
              <a:pathLst>
                <a:path w="32548" h="43397">
                  <a:moveTo>
                    <a:pt x="0" y="0"/>
                  </a:moveTo>
                  <a:lnTo>
                    <a:pt x="32548" y="0"/>
                  </a:lnTo>
                  <a:lnTo>
                    <a:pt x="32548" y="43398"/>
                  </a:lnTo>
                  <a:lnTo>
                    <a:pt x="0" y="43398"/>
                  </a:lnTo>
                  <a:close/>
                </a:path>
              </a:pathLst>
            </a:custGeom>
            <a:solidFill>
              <a:srgbClr val="000000"/>
            </a:solidFill>
            <a:ln w="535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97BFDB2-61A7-E494-BF34-88F3E8095D66}"/>
                </a:ext>
              </a:extLst>
            </p:cNvPr>
            <p:cNvSpPr/>
            <p:nvPr/>
          </p:nvSpPr>
          <p:spPr>
            <a:xfrm>
              <a:off x="9977281" y="835493"/>
              <a:ext cx="32548" cy="32548"/>
            </a:xfrm>
            <a:custGeom>
              <a:avLst/>
              <a:gdLst>
                <a:gd name="connsiteX0" fmla="*/ 0 w 32548"/>
                <a:gd name="connsiteY0" fmla="*/ 0 h 32548"/>
                <a:gd name="connsiteX1" fmla="*/ 32548 w 32548"/>
                <a:gd name="connsiteY1" fmla="*/ 0 h 32548"/>
                <a:gd name="connsiteX2" fmla="*/ 32548 w 32548"/>
                <a:gd name="connsiteY2" fmla="*/ 32548 h 32548"/>
                <a:gd name="connsiteX3" fmla="*/ 0 w 32548"/>
                <a:gd name="connsiteY3" fmla="*/ 32548 h 32548"/>
              </a:gdLst>
              <a:ahLst/>
              <a:cxnLst>
                <a:cxn ang="0">
                  <a:pos x="connsiteX0" y="connsiteY0"/>
                </a:cxn>
                <a:cxn ang="0">
                  <a:pos x="connsiteX1" y="connsiteY1"/>
                </a:cxn>
                <a:cxn ang="0">
                  <a:pos x="connsiteX2" y="connsiteY2"/>
                </a:cxn>
                <a:cxn ang="0">
                  <a:pos x="connsiteX3" y="connsiteY3"/>
                </a:cxn>
              </a:cxnLst>
              <a:rect l="l" t="t" r="r" b="b"/>
              <a:pathLst>
                <a:path w="32548" h="32548">
                  <a:moveTo>
                    <a:pt x="0" y="0"/>
                  </a:moveTo>
                  <a:lnTo>
                    <a:pt x="32548" y="0"/>
                  </a:lnTo>
                  <a:lnTo>
                    <a:pt x="32548" y="32548"/>
                  </a:lnTo>
                  <a:lnTo>
                    <a:pt x="0" y="32548"/>
                  </a:lnTo>
                  <a:close/>
                </a:path>
              </a:pathLst>
            </a:custGeom>
            <a:solidFill>
              <a:srgbClr val="000000"/>
            </a:solidFill>
            <a:ln w="535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A14B6C2-2B84-5082-856F-353D9CC8A4CF}"/>
                </a:ext>
              </a:extLst>
            </p:cNvPr>
            <p:cNvSpPr/>
            <p:nvPr/>
          </p:nvSpPr>
          <p:spPr>
            <a:xfrm>
              <a:off x="10031528" y="835493"/>
              <a:ext cx="157316" cy="32548"/>
            </a:xfrm>
            <a:custGeom>
              <a:avLst/>
              <a:gdLst>
                <a:gd name="connsiteX0" fmla="*/ 0 w 157316"/>
                <a:gd name="connsiteY0" fmla="*/ 0 h 32548"/>
                <a:gd name="connsiteX1" fmla="*/ 157317 w 157316"/>
                <a:gd name="connsiteY1" fmla="*/ 0 h 32548"/>
                <a:gd name="connsiteX2" fmla="*/ 157317 w 157316"/>
                <a:gd name="connsiteY2" fmla="*/ 32548 h 32548"/>
                <a:gd name="connsiteX3" fmla="*/ 0 w 157316"/>
                <a:gd name="connsiteY3" fmla="*/ 32548 h 32548"/>
              </a:gdLst>
              <a:ahLst/>
              <a:cxnLst>
                <a:cxn ang="0">
                  <a:pos x="connsiteX0" y="connsiteY0"/>
                </a:cxn>
                <a:cxn ang="0">
                  <a:pos x="connsiteX1" y="connsiteY1"/>
                </a:cxn>
                <a:cxn ang="0">
                  <a:pos x="connsiteX2" y="connsiteY2"/>
                </a:cxn>
                <a:cxn ang="0">
                  <a:pos x="connsiteX3" y="connsiteY3"/>
                </a:cxn>
              </a:cxnLst>
              <a:rect l="l" t="t" r="r" b="b"/>
              <a:pathLst>
                <a:path w="157316" h="32548">
                  <a:moveTo>
                    <a:pt x="0" y="0"/>
                  </a:moveTo>
                  <a:lnTo>
                    <a:pt x="157317" y="0"/>
                  </a:lnTo>
                  <a:lnTo>
                    <a:pt x="157317" y="32548"/>
                  </a:lnTo>
                  <a:lnTo>
                    <a:pt x="0" y="32548"/>
                  </a:lnTo>
                  <a:close/>
                </a:path>
              </a:pathLst>
            </a:custGeom>
            <a:solidFill>
              <a:srgbClr val="000000"/>
            </a:solidFill>
            <a:ln w="535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1304745-206C-FAFB-9EBB-6D6037FAEF6B}"/>
                </a:ext>
              </a:extLst>
            </p:cNvPr>
            <p:cNvSpPr/>
            <p:nvPr/>
          </p:nvSpPr>
          <p:spPr>
            <a:xfrm>
              <a:off x="9798266" y="835493"/>
              <a:ext cx="157316" cy="32548"/>
            </a:xfrm>
            <a:custGeom>
              <a:avLst/>
              <a:gdLst>
                <a:gd name="connsiteX0" fmla="*/ 0 w 157316"/>
                <a:gd name="connsiteY0" fmla="*/ 0 h 32548"/>
                <a:gd name="connsiteX1" fmla="*/ 157317 w 157316"/>
                <a:gd name="connsiteY1" fmla="*/ 0 h 32548"/>
                <a:gd name="connsiteX2" fmla="*/ 157317 w 157316"/>
                <a:gd name="connsiteY2" fmla="*/ 32548 h 32548"/>
                <a:gd name="connsiteX3" fmla="*/ 0 w 157316"/>
                <a:gd name="connsiteY3" fmla="*/ 32548 h 32548"/>
              </a:gdLst>
              <a:ahLst/>
              <a:cxnLst>
                <a:cxn ang="0">
                  <a:pos x="connsiteX0" y="connsiteY0"/>
                </a:cxn>
                <a:cxn ang="0">
                  <a:pos x="connsiteX1" y="connsiteY1"/>
                </a:cxn>
                <a:cxn ang="0">
                  <a:pos x="connsiteX2" y="connsiteY2"/>
                </a:cxn>
                <a:cxn ang="0">
                  <a:pos x="connsiteX3" y="connsiteY3"/>
                </a:cxn>
              </a:cxnLst>
              <a:rect l="l" t="t" r="r" b="b"/>
              <a:pathLst>
                <a:path w="157316" h="32548">
                  <a:moveTo>
                    <a:pt x="0" y="0"/>
                  </a:moveTo>
                  <a:lnTo>
                    <a:pt x="157317" y="0"/>
                  </a:lnTo>
                  <a:lnTo>
                    <a:pt x="157317" y="32548"/>
                  </a:lnTo>
                  <a:lnTo>
                    <a:pt x="0" y="32548"/>
                  </a:lnTo>
                  <a:close/>
                </a:path>
              </a:pathLst>
            </a:custGeom>
            <a:solidFill>
              <a:srgbClr val="000000"/>
            </a:solidFill>
            <a:ln w="5358" cap="flat">
              <a:noFill/>
              <a:prstDash val="solid"/>
              <a:miter/>
            </a:ln>
          </p:spPr>
          <p:txBody>
            <a:bodyPr rtlCol="0" anchor="ctr"/>
            <a:lstStyle/>
            <a:p>
              <a:endParaRPr lang="en-US"/>
            </a:p>
          </p:txBody>
        </p:sp>
        <p:sp>
          <p:nvSpPr>
            <p:cNvPr id="97" name="Rectangle 96">
              <a:extLst>
                <a:ext uri="{FF2B5EF4-FFF2-40B4-BE49-F238E27FC236}">
                  <a16:creationId xmlns:a16="http://schemas.microsoft.com/office/drawing/2014/main" id="{305D6D65-AC1B-89BD-D79E-A84079860C91}"/>
                </a:ext>
              </a:extLst>
            </p:cNvPr>
            <p:cNvSpPr/>
            <p:nvPr/>
          </p:nvSpPr>
          <p:spPr bwMode="auto">
            <a:xfrm>
              <a:off x="9831815" y="493505"/>
              <a:ext cx="199713"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A4288FC8-F1A9-290D-227D-ED353A52D582}"/>
                </a:ext>
              </a:extLst>
            </p:cNvPr>
            <p:cNvSpPr/>
            <p:nvPr/>
          </p:nvSpPr>
          <p:spPr bwMode="auto">
            <a:xfrm>
              <a:off x="9855725" y="597297"/>
              <a:ext cx="199713"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F2FF931F-4B70-7270-EA8C-AAC3565351DB}"/>
                </a:ext>
              </a:extLst>
            </p:cNvPr>
            <p:cNvSpPr/>
            <p:nvPr/>
          </p:nvSpPr>
          <p:spPr bwMode="auto">
            <a:xfrm>
              <a:off x="9852328" y="698422"/>
              <a:ext cx="199713" cy="457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8EAA74A0-B7A2-D6D7-6D47-F592611E717B}"/>
                </a:ext>
              </a:extLst>
            </p:cNvPr>
            <p:cNvSpPr/>
            <p:nvPr/>
          </p:nvSpPr>
          <p:spPr>
            <a:xfrm>
              <a:off x="9819965" y="683602"/>
              <a:ext cx="347181" cy="86795"/>
            </a:xfrm>
            <a:custGeom>
              <a:avLst/>
              <a:gdLst>
                <a:gd name="connsiteX0" fmla="*/ 327761 w 347181"/>
                <a:gd name="connsiteY0" fmla="*/ 0 h 86795"/>
                <a:gd name="connsiteX1" fmla="*/ 19420 w 347181"/>
                <a:gd name="connsiteY1" fmla="*/ 0 h 86795"/>
                <a:gd name="connsiteX2" fmla="*/ 0 w 347181"/>
                <a:gd name="connsiteY2" fmla="*/ 19420 h 86795"/>
                <a:gd name="connsiteX3" fmla="*/ 0 w 347181"/>
                <a:gd name="connsiteY3" fmla="*/ 67375 h 86795"/>
                <a:gd name="connsiteX4" fmla="*/ 19420 w 347181"/>
                <a:gd name="connsiteY4" fmla="*/ 86795 h 86795"/>
                <a:gd name="connsiteX5" fmla="*/ 327761 w 347181"/>
                <a:gd name="connsiteY5" fmla="*/ 86795 h 86795"/>
                <a:gd name="connsiteX6" fmla="*/ 347181 w 347181"/>
                <a:gd name="connsiteY6" fmla="*/ 67375 h 86795"/>
                <a:gd name="connsiteX7" fmla="*/ 347181 w 347181"/>
                <a:gd name="connsiteY7" fmla="*/ 19420 h 86795"/>
                <a:gd name="connsiteX8" fmla="*/ 327761 w 347181"/>
                <a:gd name="connsiteY8" fmla="*/ 0 h 86795"/>
                <a:gd name="connsiteX9" fmla="*/ 54247 w 347181"/>
                <a:gd name="connsiteY9" fmla="*/ 54247 h 86795"/>
                <a:gd name="connsiteX10" fmla="*/ 43398 w 347181"/>
                <a:gd name="connsiteY10" fmla="*/ 43398 h 86795"/>
                <a:gd name="connsiteX11" fmla="*/ 54247 w 347181"/>
                <a:gd name="connsiteY11" fmla="*/ 32548 h 86795"/>
                <a:gd name="connsiteX12" fmla="*/ 65097 w 347181"/>
                <a:gd name="connsiteY12" fmla="*/ 43398 h 86795"/>
                <a:gd name="connsiteX13" fmla="*/ 54247 w 347181"/>
                <a:gd name="connsiteY13" fmla="*/ 54247 h 86795"/>
                <a:gd name="connsiteX14" fmla="*/ 108494 w 347181"/>
                <a:gd name="connsiteY14" fmla="*/ 54247 h 86795"/>
                <a:gd name="connsiteX15" fmla="*/ 97645 w 347181"/>
                <a:gd name="connsiteY15" fmla="*/ 43398 h 86795"/>
                <a:gd name="connsiteX16" fmla="*/ 108494 w 347181"/>
                <a:gd name="connsiteY16" fmla="*/ 32548 h 86795"/>
                <a:gd name="connsiteX17" fmla="*/ 119344 w 347181"/>
                <a:gd name="connsiteY17" fmla="*/ 43398 h 86795"/>
                <a:gd name="connsiteX18" fmla="*/ 108494 w 347181"/>
                <a:gd name="connsiteY18" fmla="*/ 54247 h 86795"/>
                <a:gd name="connsiteX19" fmla="*/ 162741 w 347181"/>
                <a:gd name="connsiteY19" fmla="*/ 54247 h 86795"/>
                <a:gd name="connsiteX20" fmla="*/ 151892 w 347181"/>
                <a:gd name="connsiteY20" fmla="*/ 43398 h 86795"/>
                <a:gd name="connsiteX21" fmla="*/ 162741 w 347181"/>
                <a:gd name="connsiteY21" fmla="*/ 32548 h 86795"/>
                <a:gd name="connsiteX22" fmla="*/ 173591 w 347181"/>
                <a:gd name="connsiteY22" fmla="*/ 43398 h 86795"/>
                <a:gd name="connsiteX23" fmla="*/ 162741 w 347181"/>
                <a:gd name="connsiteY23" fmla="*/ 54247 h 8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7181" h="86795">
                  <a:moveTo>
                    <a:pt x="327761" y="0"/>
                  </a:moveTo>
                  <a:lnTo>
                    <a:pt x="19420" y="0"/>
                  </a:lnTo>
                  <a:cubicBezTo>
                    <a:pt x="8695" y="0"/>
                    <a:pt x="0" y="8695"/>
                    <a:pt x="0" y="19420"/>
                  </a:cubicBezTo>
                  <a:lnTo>
                    <a:pt x="0" y="67375"/>
                  </a:lnTo>
                  <a:cubicBezTo>
                    <a:pt x="0" y="78101"/>
                    <a:pt x="8695" y="86795"/>
                    <a:pt x="19420" y="86795"/>
                  </a:cubicBezTo>
                  <a:lnTo>
                    <a:pt x="327761" y="86795"/>
                  </a:lnTo>
                  <a:cubicBezTo>
                    <a:pt x="338487" y="86795"/>
                    <a:pt x="347181" y="78101"/>
                    <a:pt x="347181" y="67375"/>
                  </a:cubicBezTo>
                  <a:lnTo>
                    <a:pt x="347181" y="19420"/>
                  </a:lnTo>
                  <a:cubicBezTo>
                    <a:pt x="347181" y="8695"/>
                    <a:pt x="338487" y="0"/>
                    <a:pt x="327761" y="0"/>
                  </a:cubicBezTo>
                  <a:close/>
                  <a:moveTo>
                    <a:pt x="54247" y="54247"/>
                  </a:moveTo>
                  <a:cubicBezTo>
                    <a:pt x="48255" y="54247"/>
                    <a:pt x="43398" y="49390"/>
                    <a:pt x="43398" y="43398"/>
                  </a:cubicBezTo>
                  <a:cubicBezTo>
                    <a:pt x="43398" y="37406"/>
                    <a:pt x="48255" y="32548"/>
                    <a:pt x="54247" y="32548"/>
                  </a:cubicBezTo>
                  <a:cubicBezTo>
                    <a:pt x="60239" y="32548"/>
                    <a:pt x="65097" y="37406"/>
                    <a:pt x="65097" y="43398"/>
                  </a:cubicBezTo>
                  <a:cubicBezTo>
                    <a:pt x="65097" y="49390"/>
                    <a:pt x="60239" y="54247"/>
                    <a:pt x="54247" y="54247"/>
                  </a:cubicBezTo>
                  <a:close/>
                  <a:moveTo>
                    <a:pt x="108494" y="54247"/>
                  </a:moveTo>
                  <a:cubicBezTo>
                    <a:pt x="102502" y="54247"/>
                    <a:pt x="97645" y="49390"/>
                    <a:pt x="97645" y="43398"/>
                  </a:cubicBezTo>
                  <a:cubicBezTo>
                    <a:pt x="97645" y="37406"/>
                    <a:pt x="102502" y="32548"/>
                    <a:pt x="108494" y="32548"/>
                  </a:cubicBezTo>
                  <a:cubicBezTo>
                    <a:pt x="114486" y="32548"/>
                    <a:pt x="119344" y="37406"/>
                    <a:pt x="119344" y="43398"/>
                  </a:cubicBezTo>
                  <a:cubicBezTo>
                    <a:pt x="119344" y="49390"/>
                    <a:pt x="114486" y="54247"/>
                    <a:pt x="108494" y="54247"/>
                  </a:cubicBezTo>
                  <a:close/>
                  <a:moveTo>
                    <a:pt x="162741" y="54247"/>
                  </a:moveTo>
                  <a:cubicBezTo>
                    <a:pt x="156749" y="54247"/>
                    <a:pt x="151892" y="49390"/>
                    <a:pt x="151892" y="43398"/>
                  </a:cubicBezTo>
                  <a:cubicBezTo>
                    <a:pt x="151892" y="37406"/>
                    <a:pt x="156749" y="32548"/>
                    <a:pt x="162741" y="32548"/>
                  </a:cubicBezTo>
                  <a:cubicBezTo>
                    <a:pt x="168733" y="32548"/>
                    <a:pt x="173591" y="37406"/>
                    <a:pt x="173591" y="43398"/>
                  </a:cubicBezTo>
                  <a:cubicBezTo>
                    <a:pt x="173591" y="49390"/>
                    <a:pt x="168733" y="54247"/>
                    <a:pt x="162741" y="54247"/>
                  </a:cubicBezTo>
                  <a:close/>
                </a:path>
              </a:pathLst>
            </a:custGeom>
            <a:solidFill>
              <a:schemeClr val="tx1"/>
            </a:solidFill>
            <a:ln w="535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2ED57F0-8568-BD6E-0E86-BE5972518E57}"/>
                </a:ext>
              </a:extLst>
            </p:cNvPr>
            <p:cNvSpPr/>
            <p:nvPr/>
          </p:nvSpPr>
          <p:spPr>
            <a:xfrm>
              <a:off x="9819965" y="575107"/>
              <a:ext cx="347181" cy="86795"/>
            </a:xfrm>
            <a:custGeom>
              <a:avLst/>
              <a:gdLst>
                <a:gd name="connsiteX0" fmla="*/ 327761 w 347181"/>
                <a:gd name="connsiteY0" fmla="*/ 0 h 86795"/>
                <a:gd name="connsiteX1" fmla="*/ 19420 w 347181"/>
                <a:gd name="connsiteY1" fmla="*/ 0 h 86795"/>
                <a:gd name="connsiteX2" fmla="*/ 0 w 347181"/>
                <a:gd name="connsiteY2" fmla="*/ 19420 h 86795"/>
                <a:gd name="connsiteX3" fmla="*/ 0 w 347181"/>
                <a:gd name="connsiteY3" fmla="*/ 67375 h 86795"/>
                <a:gd name="connsiteX4" fmla="*/ 19420 w 347181"/>
                <a:gd name="connsiteY4" fmla="*/ 86795 h 86795"/>
                <a:gd name="connsiteX5" fmla="*/ 327761 w 347181"/>
                <a:gd name="connsiteY5" fmla="*/ 86795 h 86795"/>
                <a:gd name="connsiteX6" fmla="*/ 347181 w 347181"/>
                <a:gd name="connsiteY6" fmla="*/ 67375 h 86795"/>
                <a:gd name="connsiteX7" fmla="*/ 347181 w 347181"/>
                <a:gd name="connsiteY7" fmla="*/ 19420 h 86795"/>
                <a:gd name="connsiteX8" fmla="*/ 327761 w 347181"/>
                <a:gd name="connsiteY8" fmla="*/ 0 h 86795"/>
                <a:gd name="connsiteX9" fmla="*/ 54247 w 347181"/>
                <a:gd name="connsiteY9" fmla="*/ 54247 h 86795"/>
                <a:gd name="connsiteX10" fmla="*/ 43398 w 347181"/>
                <a:gd name="connsiteY10" fmla="*/ 43398 h 86795"/>
                <a:gd name="connsiteX11" fmla="*/ 54247 w 347181"/>
                <a:gd name="connsiteY11" fmla="*/ 32548 h 86795"/>
                <a:gd name="connsiteX12" fmla="*/ 65097 w 347181"/>
                <a:gd name="connsiteY12" fmla="*/ 43398 h 86795"/>
                <a:gd name="connsiteX13" fmla="*/ 54247 w 347181"/>
                <a:gd name="connsiteY13" fmla="*/ 54247 h 86795"/>
                <a:gd name="connsiteX14" fmla="*/ 108494 w 347181"/>
                <a:gd name="connsiteY14" fmla="*/ 54247 h 86795"/>
                <a:gd name="connsiteX15" fmla="*/ 97645 w 347181"/>
                <a:gd name="connsiteY15" fmla="*/ 43398 h 86795"/>
                <a:gd name="connsiteX16" fmla="*/ 108494 w 347181"/>
                <a:gd name="connsiteY16" fmla="*/ 32548 h 86795"/>
                <a:gd name="connsiteX17" fmla="*/ 119344 w 347181"/>
                <a:gd name="connsiteY17" fmla="*/ 43398 h 86795"/>
                <a:gd name="connsiteX18" fmla="*/ 108494 w 347181"/>
                <a:gd name="connsiteY18" fmla="*/ 54247 h 86795"/>
                <a:gd name="connsiteX19" fmla="*/ 162741 w 347181"/>
                <a:gd name="connsiteY19" fmla="*/ 54247 h 86795"/>
                <a:gd name="connsiteX20" fmla="*/ 151892 w 347181"/>
                <a:gd name="connsiteY20" fmla="*/ 43398 h 86795"/>
                <a:gd name="connsiteX21" fmla="*/ 162741 w 347181"/>
                <a:gd name="connsiteY21" fmla="*/ 32548 h 86795"/>
                <a:gd name="connsiteX22" fmla="*/ 173591 w 347181"/>
                <a:gd name="connsiteY22" fmla="*/ 43398 h 86795"/>
                <a:gd name="connsiteX23" fmla="*/ 162741 w 347181"/>
                <a:gd name="connsiteY23" fmla="*/ 54247 h 8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7181" h="86795">
                  <a:moveTo>
                    <a:pt x="327761" y="0"/>
                  </a:moveTo>
                  <a:lnTo>
                    <a:pt x="19420" y="0"/>
                  </a:lnTo>
                  <a:cubicBezTo>
                    <a:pt x="8695" y="0"/>
                    <a:pt x="0" y="8695"/>
                    <a:pt x="0" y="19420"/>
                  </a:cubicBezTo>
                  <a:lnTo>
                    <a:pt x="0" y="67375"/>
                  </a:lnTo>
                  <a:cubicBezTo>
                    <a:pt x="0" y="78101"/>
                    <a:pt x="8695" y="86795"/>
                    <a:pt x="19420" y="86795"/>
                  </a:cubicBezTo>
                  <a:lnTo>
                    <a:pt x="327761" y="86795"/>
                  </a:lnTo>
                  <a:cubicBezTo>
                    <a:pt x="338487" y="86795"/>
                    <a:pt x="347181" y="78101"/>
                    <a:pt x="347181" y="67375"/>
                  </a:cubicBezTo>
                  <a:lnTo>
                    <a:pt x="347181" y="19420"/>
                  </a:lnTo>
                  <a:cubicBezTo>
                    <a:pt x="347181" y="8695"/>
                    <a:pt x="338487" y="0"/>
                    <a:pt x="327761" y="0"/>
                  </a:cubicBezTo>
                  <a:close/>
                  <a:moveTo>
                    <a:pt x="54247" y="54247"/>
                  </a:moveTo>
                  <a:cubicBezTo>
                    <a:pt x="48255" y="54247"/>
                    <a:pt x="43398" y="49390"/>
                    <a:pt x="43398" y="43398"/>
                  </a:cubicBezTo>
                  <a:cubicBezTo>
                    <a:pt x="43398" y="37406"/>
                    <a:pt x="48255" y="32548"/>
                    <a:pt x="54247" y="32548"/>
                  </a:cubicBezTo>
                  <a:cubicBezTo>
                    <a:pt x="60239" y="32548"/>
                    <a:pt x="65097" y="37406"/>
                    <a:pt x="65097" y="43398"/>
                  </a:cubicBezTo>
                  <a:cubicBezTo>
                    <a:pt x="65097" y="49390"/>
                    <a:pt x="60239" y="54247"/>
                    <a:pt x="54247" y="54247"/>
                  </a:cubicBezTo>
                  <a:close/>
                  <a:moveTo>
                    <a:pt x="108494" y="54247"/>
                  </a:moveTo>
                  <a:cubicBezTo>
                    <a:pt x="102502" y="54247"/>
                    <a:pt x="97645" y="49390"/>
                    <a:pt x="97645" y="43398"/>
                  </a:cubicBezTo>
                  <a:cubicBezTo>
                    <a:pt x="97645" y="37406"/>
                    <a:pt x="102502" y="32548"/>
                    <a:pt x="108494" y="32548"/>
                  </a:cubicBezTo>
                  <a:cubicBezTo>
                    <a:pt x="114486" y="32548"/>
                    <a:pt x="119344" y="37406"/>
                    <a:pt x="119344" y="43398"/>
                  </a:cubicBezTo>
                  <a:cubicBezTo>
                    <a:pt x="119344" y="49390"/>
                    <a:pt x="114486" y="54247"/>
                    <a:pt x="108494" y="54247"/>
                  </a:cubicBezTo>
                  <a:close/>
                  <a:moveTo>
                    <a:pt x="162741" y="54247"/>
                  </a:moveTo>
                  <a:cubicBezTo>
                    <a:pt x="156749" y="54247"/>
                    <a:pt x="151892" y="49390"/>
                    <a:pt x="151892" y="43398"/>
                  </a:cubicBezTo>
                  <a:cubicBezTo>
                    <a:pt x="151892" y="37406"/>
                    <a:pt x="156749" y="32548"/>
                    <a:pt x="162741" y="32548"/>
                  </a:cubicBezTo>
                  <a:cubicBezTo>
                    <a:pt x="168733" y="32548"/>
                    <a:pt x="173591" y="37406"/>
                    <a:pt x="173591" y="43398"/>
                  </a:cubicBezTo>
                  <a:cubicBezTo>
                    <a:pt x="173591" y="49390"/>
                    <a:pt x="168733" y="54247"/>
                    <a:pt x="162741" y="54247"/>
                  </a:cubicBezTo>
                  <a:close/>
                </a:path>
              </a:pathLst>
            </a:custGeom>
            <a:solidFill>
              <a:srgbClr val="000000"/>
            </a:solidFill>
            <a:ln w="535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D76A2A7-FE23-B0A9-8275-DCDBEEFA833A}"/>
                </a:ext>
              </a:extLst>
            </p:cNvPr>
            <p:cNvSpPr/>
            <p:nvPr/>
          </p:nvSpPr>
          <p:spPr>
            <a:xfrm>
              <a:off x="9819965" y="466613"/>
              <a:ext cx="347181" cy="86795"/>
            </a:xfrm>
            <a:custGeom>
              <a:avLst/>
              <a:gdLst>
                <a:gd name="connsiteX0" fmla="*/ 327761 w 347181"/>
                <a:gd name="connsiteY0" fmla="*/ 0 h 86795"/>
                <a:gd name="connsiteX1" fmla="*/ 19420 w 347181"/>
                <a:gd name="connsiteY1" fmla="*/ 0 h 86795"/>
                <a:gd name="connsiteX2" fmla="*/ 0 w 347181"/>
                <a:gd name="connsiteY2" fmla="*/ 19420 h 86795"/>
                <a:gd name="connsiteX3" fmla="*/ 0 w 347181"/>
                <a:gd name="connsiteY3" fmla="*/ 67375 h 86795"/>
                <a:gd name="connsiteX4" fmla="*/ 19420 w 347181"/>
                <a:gd name="connsiteY4" fmla="*/ 86795 h 86795"/>
                <a:gd name="connsiteX5" fmla="*/ 327761 w 347181"/>
                <a:gd name="connsiteY5" fmla="*/ 86795 h 86795"/>
                <a:gd name="connsiteX6" fmla="*/ 347181 w 347181"/>
                <a:gd name="connsiteY6" fmla="*/ 67375 h 86795"/>
                <a:gd name="connsiteX7" fmla="*/ 347181 w 347181"/>
                <a:gd name="connsiteY7" fmla="*/ 19420 h 86795"/>
                <a:gd name="connsiteX8" fmla="*/ 327761 w 347181"/>
                <a:gd name="connsiteY8" fmla="*/ 0 h 86795"/>
                <a:gd name="connsiteX9" fmla="*/ 54247 w 347181"/>
                <a:gd name="connsiteY9" fmla="*/ 54247 h 86795"/>
                <a:gd name="connsiteX10" fmla="*/ 43398 w 347181"/>
                <a:gd name="connsiteY10" fmla="*/ 43398 h 86795"/>
                <a:gd name="connsiteX11" fmla="*/ 54247 w 347181"/>
                <a:gd name="connsiteY11" fmla="*/ 32548 h 86795"/>
                <a:gd name="connsiteX12" fmla="*/ 65097 w 347181"/>
                <a:gd name="connsiteY12" fmla="*/ 43398 h 86795"/>
                <a:gd name="connsiteX13" fmla="*/ 54247 w 347181"/>
                <a:gd name="connsiteY13" fmla="*/ 54247 h 86795"/>
                <a:gd name="connsiteX14" fmla="*/ 108494 w 347181"/>
                <a:gd name="connsiteY14" fmla="*/ 54247 h 86795"/>
                <a:gd name="connsiteX15" fmla="*/ 97645 w 347181"/>
                <a:gd name="connsiteY15" fmla="*/ 43398 h 86795"/>
                <a:gd name="connsiteX16" fmla="*/ 108494 w 347181"/>
                <a:gd name="connsiteY16" fmla="*/ 32548 h 86795"/>
                <a:gd name="connsiteX17" fmla="*/ 119344 w 347181"/>
                <a:gd name="connsiteY17" fmla="*/ 43398 h 86795"/>
                <a:gd name="connsiteX18" fmla="*/ 108494 w 347181"/>
                <a:gd name="connsiteY18" fmla="*/ 54247 h 86795"/>
                <a:gd name="connsiteX19" fmla="*/ 162741 w 347181"/>
                <a:gd name="connsiteY19" fmla="*/ 54247 h 86795"/>
                <a:gd name="connsiteX20" fmla="*/ 151892 w 347181"/>
                <a:gd name="connsiteY20" fmla="*/ 43398 h 86795"/>
                <a:gd name="connsiteX21" fmla="*/ 162741 w 347181"/>
                <a:gd name="connsiteY21" fmla="*/ 32548 h 86795"/>
                <a:gd name="connsiteX22" fmla="*/ 173591 w 347181"/>
                <a:gd name="connsiteY22" fmla="*/ 43398 h 86795"/>
                <a:gd name="connsiteX23" fmla="*/ 162741 w 347181"/>
                <a:gd name="connsiteY23" fmla="*/ 54247 h 8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7181" h="86795">
                  <a:moveTo>
                    <a:pt x="327761" y="0"/>
                  </a:moveTo>
                  <a:lnTo>
                    <a:pt x="19420" y="0"/>
                  </a:lnTo>
                  <a:cubicBezTo>
                    <a:pt x="8695" y="0"/>
                    <a:pt x="0" y="8695"/>
                    <a:pt x="0" y="19420"/>
                  </a:cubicBezTo>
                  <a:lnTo>
                    <a:pt x="0" y="67375"/>
                  </a:lnTo>
                  <a:cubicBezTo>
                    <a:pt x="0" y="78101"/>
                    <a:pt x="8695" y="86795"/>
                    <a:pt x="19420" y="86795"/>
                  </a:cubicBezTo>
                  <a:lnTo>
                    <a:pt x="327761" y="86795"/>
                  </a:lnTo>
                  <a:cubicBezTo>
                    <a:pt x="338487" y="86795"/>
                    <a:pt x="347181" y="78101"/>
                    <a:pt x="347181" y="67375"/>
                  </a:cubicBezTo>
                  <a:lnTo>
                    <a:pt x="347181" y="19420"/>
                  </a:lnTo>
                  <a:cubicBezTo>
                    <a:pt x="347181" y="8695"/>
                    <a:pt x="338487" y="0"/>
                    <a:pt x="327761" y="0"/>
                  </a:cubicBezTo>
                  <a:close/>
                  <a:moveTo>
                    <a:pt x="54247" y="54247"/>
                  </a:moveTo>
                  <a:cubicBezTo>
                    <a:pt x="48255" y="54247"/>
                    <a:pt x="43398" y="49390"/>
                    <a:pt x="43398" y="43398"/>
                  </a:cubicBezTo>
                  <a:cubicBezTo>
                    <a:pt x="43398" y="37406"/>
                    <a:pt x="48255" y="32548"/>
                    <a:pt x="54247" y="32548"/>
                  </a:cubicBezTo>
                  <a:cubicBezTo>
                    <a:pt x="60239" y="32548"/>
                    <a:pt x="65097" y="37406"/>
                    <a:pt x="65097" y="43398"/>
                  </a:cubicBezTo>
                  <a:cubicBezTo>
                    <a:pt x="65097" y="49390"/>
                    <a:pt x="60239" y="54247"/>
                    <a:pt x="54247" y="54247"/>
                  </a:cubicBezTo>
                  <a:close/>
                  <a:moveTo>
                    <a:pt x="108494" y="54247"/>
                  </a:moveTo>
                  <a:cubicBezTo>
                    <a:pt x="102502" y="54247"/>
                    <a:pt x="97645" y="49390"/>
                    <a:pt x="97645" y="43398"/>
                  </a:cubicBezTo>
                  <a:cubicBezTo>
                    <a:pt x="97645" y="37406"/>
                    <a:pt x="102502" y="32548"/>
                    <a:pt x="108494" y="32548"/>
                  </a:cubicBezTo>
                  <a:cubicBezTo>
                    <a:pt x="114486" y="32548"/>
                    <a:pt x="119344" y="37406"/>
                    <a:pt x="119344" y="43398"/>
                  </a:cubicBezTo>
                  <a:cubicBezTo>
                    <a:pt x="119344" y="49390"/>
                    <a:pt x="114486" y="54247"/>
                    <a:pt x="108494" y="54247"/>
                  </a:cubicBezTo>
                  <a:close/>
                  <a:moveTo>
                    <a:pt x="162741" y="54247"/>
                  </a:moveTo>
                  <a:cubicBezTo>
                    <a:pt x="156749" y="54247"/>
                    <a:pt x="151892" y="49390"/>
                    <a:pt x="151892" y="43398"/>
                  </a:cubicBezTo>
                  <a:cubicBezTo>
                    <a:pt x="151892" y="37406"/>
                    <a:pt x="156749" y="32548"/>
                    <a:pt x="162741" y="32548"/>
                  </a:cubicBezTo>
                  <a:cubicBezTo>
                    <a:pt x="168733" y="32548"/>
                    <a:pt x="173591" y="37406"/>
                    <a:pt x="173591" y="43398"/>
                  </a:cubicBezTo>
                  <a:cubicBezTo>
                    <a:pt x="173591" y="49390"/>
                    <a:pt x="168733" y="54247"/>
                    <a:pt x="162741" y="54247"/>
                  </a:cubicBezTo>
                  <a:close/>
                </a:path>
              </a:pathLst>
            </a:custGeom>
            <a:solidFill>
              <a:schemeClr val="tx1"/>
            </a:solidFill>
            <a:ln w="5358" cap="flat">
              <a:noFill/>
              <a:prstDash val="solid"/>
              <a:miter/>
            </a:ln>
          </p:spPr>
          <p:txBody>
            <a:bodyPr rtlCol="0" anchor="ctr"/>
            <a:lstStyle/>
            <a:p>
              <a:endParaRPr lang="en-US"/>
            </a:p>
          </p:txBody>
        </p:sp>
      </p:grpSp>
      <p:sp>
        <p:nvSpPr>
          <p:cNvPr id="104" name="Rectangle 103">
            <a:extLst>
              <a:ext uri="{FF2B5EF4-FFF2-40B4-BE49-F238E27FC236}">
                <a16:creationId xmlns:a16="http://schemas.microsoft.com/office/drawing/2014/main" id="{595EA7BE-54E7-A663-C36B-AE9618C50B54}"/>
              </a:ext>
              <a:ext uri="{C183D7F6-B498-43B3-948B-1728B52AA6E4}">
                <adec:decorative xmlns:adec="http://schemas.microsoft.com/office/drawing/2017/decorative" val="1"/>
              </a:ext>
            </a:extLst>
          </p:cNvPr>
          <p:cNvSpPr/>
          <p:nvPr/>
        </p:nvSpPr>
        <p:spPr bwMode="auto">
          <a:xfrm>
            <a:off x="9641840" y="1548833"/>
            <a:ext cx="313742" cy="290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68B47A1E-8946-184B-2CFC-3B2EAE02DC3D}"/>
              </a:ext>
              <a:ext uri="{C183D7F6-B498-43B3-948B-1728B52AA6E4}">
                <adec:decorative xmlns:adec="http://schemas.microsoft.com/office/drawing/2017/decorative" val="1"/>
              </a:ext>
            </a:extLst>
          </p:cNvPr>
          <p:cNvSpPr/>
          <p:nvPr/>
        </p:nvSpPr>
        <p:spPr bwMode="auto">
          <a:xfrm>
            <a:off x="10035101" y="1982071"/>
            <a:ext cx="222414" cy="23175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ABC384B4-EDC6-D992-0799-4075F27B4876}"/>
              </a:ext>
              <a:ext uri="{C183D7F6-B498-43B3-948B-1728B52AA6E4}">
                <adec:decorative xmlns:adec="http://schemas.microsoft.com/office/drawing/2017/decorative" val="1"/>
              </a:ext>
            </a:extLst>
          </p:cNvPr>
          <p:cNvSpPr/>
          <p:nvPr/>
        </p:nvSpPr>
        <p:spPr bwMode="auto">
          <a:xfrm>
            <a:off x="10253942" y="1658277"/>
            <a:ext cx="215266" cy="2012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F16E773B-D4A2-09FC-2453-175D3C9CD0C5}"/>
              </a:ext>
              <a:ext uri="{C183D7F6-B498-43B3-948B-1728B52AA6E4}">
                <adec:decorative xmlns:adec="http://schemas.microsoft.com/office/drawing/2017/decorative" val="1"/>
              </a:ext>
            </a:extLst>
          </p:cNvPr>
          <p:cNvGrpSpPr/>
          <p:nvPr/>
        </p:nvGrpSpPr>
        <p:grpSpPr>
          <a:xfrm>
            <a:off x="9339542" y="1223537"/>
            <a:ext cx="1224914" cy="1076818"/>
            <a:chOff x="9295504" y="1478317"/>
            <a:chExt cx="1224914" cy="1076818"/>
          </a:xfrm>
        </p:grpSpPr>
        <p:grpSp>
          <p:nvGrpSpPr>
            <p:cNvPr id="101" name="Graphic 75" descr="Gears with solid fill">
              <a:extLst>
                <a:ext uri="{FF2B5EF4-FFF2-40B4-BE49-F238E27FC236}">
                  <a16:creationId xmlns:a16="http://schemas.microsoft.com/office/drawing/2014/main" id="{FCA533F3-9144-579F-331C-49F9E70E08C0}"/>
                </a:ext>
              </a:extLst>
            </p:cNvPr>
            <p:cNvGrpSpPr/>
            <p:nvPr/>
          </p:nvGrpSpPr>
          <p:grpSpPr>
            <a:xfrm>
              <a:off x="9899388" y="1803613"/>
              <a:ext cx="621030" cy="751522"/>
              <a:chOff x="9899388" y="1803613"/>
              <a:chExt cx="621030" cy="751522"/>
            </a:xfrm>
            <a:solidFill>
              <a:srgbClr val="000000"/>
            </a:solidFill>
          </p:grpSpPr>
          <p:sp>
            <p:nvSpPr>
              <p:cNvPr id="102" name="Freeform: Shape 101">
                <a:extLst>
                  <a:ext uri="{FF2B5EF4-FFF2-40B4-BE49-F238E27FC236}">
                    <a16:creationId xmlns:a16="http://schemas.microsoft.com/office/drawing/2014/main" id="{0FDC2712-968D-82D4-6507-FE802D6BA5B2}"/>
                  </a:ext>
                </a:extLst>
              </p:cNvPr>
              <p:cNvSpPr/>
              <p:nvPr/>
            </p:nvSpPr>
            <p:spPr>
              <a:xfrm>
                <a:off x="10114654" y="1803613"/>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000000"/>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3235E40-15E1-1532-B6F4-232F7B7DC761}"/>
                  </a:ext>
                </a:extLst>
              </p:cNvPr>
              <p:cNvSpPr/>
              <p:nvPr/>
            </p:nvSpPr>
            <p:spPr>
              <a:xfrm>
                <a:off x="9899388" y="2150323"/>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000000"/>
              </a:solidFill>
              <a:ln w="9525" cap="flat">
                <a:noFill/>
                <a:prstDash val="solid"/>
                <a:miter/>
              </a:ln>
            </p:spPr>
            <p:txBody>
              <a:bodyPr rtlCol="0" anchor="ctr"/>
              <a:lstStyle/>
              <a:p>
                <a:endParaRPr lang="en-US"/>
              </a:p>
            </p:txBody>
          </p:sp>
        </p:grpSp>
        <p:pic>
          <p:nvPicPr>
            <p:cNvPr id="78" name="Graphic 77" descr="Single gear with solid fill">
              <a:extLst>
                <a:ext uri="{FF2B5EF4-FFF2-40B4-BE49-F238E27FC236}">
                  <a16:creationId xmlns:a16="http://schemas.microsoft.com/office/drawing/2014/main" id="{3B439E42-FF73-AEC1-5BF1-6DC046F8F9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5504" y="1478317"/>
              <a:ext cx="914400" cy="914400"/>
            </a:xfrm>
            <a:prstGeom prst="rect">
              <a:avLst/>
            </a:prstGeom>
          </p:spPr>
        </p:pic>
      </p:grpSp>
      <p:sp>
        <p:nvSpPr>
          <p:cNvPr id="124" name="Arrow: Down 123">
            <a:extLst>
              <a:ext uri="{FF2B5EF4-FFF2-40B4-BE49-F238E27FC236}">
                <a16:creationId xmlns:a16="http://schemas.microsoft.com/office/drawing/2014/main" id="{4454E5E6-E2D3-873D-FE8C-185284FCF27E}"/>
              </a:ext>
              <a:ext uri="{C183D7F6-B498-43B3-948B-1728B52AA6E4}">
                <adec:decorative xmlns:adec="http://schemas.microsoft.com/office/drawing/2017/decorative" val="1"/>
              </a:ext>
            </a:extLst>
          </p:cNvPr>
          <p:cNvSpPr/>
          <p:nvPr/>
        </p:nvSpPr>
        <p:spPr bwMode="auto">
          <a:xfrm>
            <a:off x="9850054" y="996179"/>
            <a:ext cx="257173" cy="326580"/>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5" name="Arrow: Down 124">
            <a:extLst>
              <a:ext uri="{FF2B5EF4-FFF2-40B4-BE49-F238E27FC236}">
                <a16:creationId xmlns:a16="http://schemas.microsoft.com/office/drawing/2014/main" id="{3C1E1D85-7ED6-0914-2B7E-AF1747EE68BF}"/>
              </a:ext>
              <a:ext uri="{C183D7F6-B498-43B3-948B-1728B52AA6E4}">
                <adec:decorative xmlns:adec="http://schemas.microsoft.com/office/drawing/2017/decorative" val="1"/>
              </a:ext>
            </a:extLst>
          </p:cNvPr>
          <p:cNvSpPr/>
          <p:nvPr/>
        </p:nvSpPr>
        <p:spPr bwMode="auto">
          <a:xfrm>
            <a:off x="9850054" y="2475887"/>
            <a:ext cx="257173" cy="326580"/>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3728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97BBCE-BAFA-07D5-2265-7EF775037730}"/>
              </a:ext>
              <a:ext uri="{C183D7F6-B498-43B3-948B-1728B52AA6E4}">
                <adec:decorative xmlns:adec="http://schemas.microsoft.com/office/drawing/2017/decorative" val="1"/>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1D158B1B-0526-1C24-0A3D-B93812B0CD9F}"/>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mj-lt"/>
                <a:ea typeface="+mn-ea"/>
                <a:cs typeface="Segoe UI" pitchFamily="34" charset="0"/>
              </a:rPr>
              <a:t>Process your data stream faster with Azure Cache for Redis</a:t>
            </a:r>
          </a:p>
        </p:txBody>
      </p:sp>
      <p:sp>
        <p:nvSpPr>
          <p:cNvPr id="8" name="Text Placeholder 3">
            <a:extLst>
              <a:ext uri="{FF2B5EF4-FFF2-40B4-BE49-F238E27FC236}">
                <a16:creationId xmlns:a16="http://schemas.microsoft.com/office/drawing/2014/main" id="{01E594A2-3DFD-1D34-5AD2-5819A9B3D7A0}"/>
              </a:ext>
            </a:extLst>
          </p:cNvPr>
          <p:cNvSpPr txBox="1">
            <a:spLocks/>
          </p:cNvSpPr>
          <p:nvPr/>
        </p:nvSpPr>
        <p:spPr>
          <a:xfrm>
            <a:off x="644659" y="1649075"/>
            <a:ext cx="4733250" cy="17543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Ephemeral data store </a:t>
            </a:r>
          </a:p>
          <a:p>
            <a:pPr marL="0" indent="0">
              <a:spcBef>
                <a:spcPts val="1200"/>
              </a:spcBef>
              <a:buNone/>
            </a:pPr>
            <a:r>
              <a:rPr lang="en-US" sz="1600" dirty="0">
                <a:solidFill>
                  <a:schemeClr val="accent1"/>
                </a:solidFill>
                <a:latin typeface="+mn-lt"/>
              </a:rPr>
              <a:t>Quick look up to help map IoT device to customer profile</a:t>
            </a:r>
          </a:p>
          <a:p>
            <a:pPr marL="0" indent="0">
              <a:spcBef>
                <a:spcPts val="1200"/>
              </a:spcBef>
              <a:buNone/>
            </a:pPr>
            <a:r>
              <a:rPr lang="en-US" sz="1600" dirty="0">
                <a:solidFill>
                  <a:schemeClr val="accent1"/>
                </a:solidFill>
                <a:latin typeface="+mn-lt"/>
              </a:rPr>
              <a:t>Reduce database lookups</a:t>
            </a:r>
          </a:p>
        </p:txBody>
      </p:sp>
      <p:sp>
        <p:nvSpPr>
          <p:cNvPr id="9" name="TextBox 8">
            <a:extLst>
              <a:ext uri="{FF2B5EF4-FFF2-40B4-BE49-F238E27FC236}">
                <a16:creationId xmlns:a16="http://schemas.microsoft.com/office/drawing/2014/main" id="{4945DD01-36F5-BC82-C9E3-335C44E9E157}"/>
              </a:ext>
            </a:extLst>
          </p:cNvPr>
          <p:cNvSpPr txBox="1"/>
          <p:nvPr/>
        </p:nvSpPr>
        <p:spPr>
          <a:xfrm>
            <a:off x="7390594" y="1391876"/>
            <a:ext cx="3553428" cy="307777"/>
          </a:xfrm>
          <a:prstGeom prst="rect">
            <a:avLst/>
          </a:prstGeom>
          <a:noFill/>
        </p:spPr>
        <p:txBody>
          <a:bodyPr wrap="square" lIns="0" tIns="0" rIns="0" bIns="0" rtlCol="0">
            <a:spAutoFit/>
          </a:bodyPr>
          <a:lstStyle/>
          <a:p>
            <a:pPr algn="ctr"/>
            <a:r>
              <a:rPr lang="en-US" sz="2000" dirty="0">
                <a:solidFill>
                  <a:schemeClr val="accent1"/>
                </a:solidFill>
                <a:latin typeface="+mj-lt"/>
              </a:rPr>
              <a:t>Example architecture</a:t>
            </a:r>
          </a:p>
        </p:txBody>
      </p:sp>
      <p:sp>
        <p:nvSpPr>
          <p:cNvPr id="10" name="TextBox 9">
            <a:extLst>
              <a:ext uri="{FF2B5EF4-FFF2-40B4-BE49-F238E27FC236}">
                <a16:creationId xmlns:a16="http://schemas.microsoft.com/office/drawing/2014/main" id="{4B7B444A-4B26-5599-9E1C-FD24C274C2CD}"/>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3</a:t>
            </a:r>
          </a:p>
        </p:txBody>
      </p:sp>
      <p:pic>
        <p:nvPicPr>
          <p:cNvPr id="12" name="Picture 11" descr="Example Architecture Data Stream">
            <a:extLst>
              <a:ext uri="{FF2B5EF4-FFF2-40B4-BE49-F238E27FC236}">
                <a16:creationId xmlns:a16="http://schemas.microsoft.com/office/drawing/2014/main" id="{F7CB6149-C0BC-D357-0DA2-D893A061B563}"/>
              </a:ext>
            </a:extLst>
          </p:cNvPr>
          <p:cNvPicPr>
            <a:picLocks noChangeAspect="1"/>
          </p:cNvPicPr>
          <p:nvPr/>
        </p:nvPicPr>
        <p:blipFill rotWithShape="1">
          <a:blip r:embed="rId3"/>
          <a:srcRect t="6922" b="2572"/>
          <a:stretch/>
        </p:blipFill>
        <p:spPr>
          <a:xfrm>
            <a:off x="5980415" y="1745035"/>
            <a:ext cx="5725136" cy="3980123"/>
          </a:xfrm>
          <a:prstGeom prst="rect">
            <a:avLst/>
          </a:prstGeom>
        </p:spPr>
      </p:pic>
      <p:pic>
        <p:nvPicPr>
          <p:cNvPr id="18" name="Picture 17">
            <a:extLst>
              <a:ext uri="{FF2B5EF4-FFF2-40B4-BE49-F238E27FC236}">
                <a16:creationId xmlns:a16="http://schemas.microsoft.com/office/drawing/2014/main" id="{5DC54773-4D34-C567-BEA7-A888EF8010F5}"/>
              </a:ext>
              <a:ext uri="{C183D7F6-B498-43B3-948B-1728B52AA6E4}">
                <adec:decorative xmlns:adec="http://schemas.microsoft.com/office/drawing/2017/decorative" val="1"/>
              </a:ext>
            </a:extLst>
          </p:cNvPr>
          <p:cNvPicPr>
            <a:picLocks noChangeAspect="1"/>
          </p:cNvPicPr>
          <p:nvPr/>
        </p:nvPicPr>
        <p:blipFill rotWithShape="1">
          <a:blip r:embed="rId4">
            <a:clrChange>
              <a:clrFrom>
                <a:srgbClr val="FFFFFF"/>
              </a:clrFrom>
              <a:clrTo>
                <a:srgbClr val="FFFFFF">
                  <a:alpha val="0"/>
                </a:srgbClr>
              </a:clrTo>
            </a:clrChange>
          </a:blip>
          <a:srcRect t="15654" b="33801"/>
          <a:stretch/>
        </p:blipFill>
        <p:spPr>
          <a:xfrm>
            <a:off x="143455" y="6077006"/>
            <a:ext cx="2629035" cy="539238"/>
          </a:xfrm>
          <a:prstGeom prst="rect">
            <a:avLst/>
          </a:prstGeom>
        </p:spPr>
      </p:pic>
      <p:sp>
        <p:nvSpPr>
          <p:cNvPr id="19" name="Rectangle 18">
            <a:extLst>
              <a:ext uri="{FF2B5EF4-FFF2-40B4-BE49-F238E27FC236}">
                <a16:creationId xmlns:a16="http://schemas.microsoft.com/office/drawing/2014/main" id="{45798D4D-3E2D-1310-117E-77EF921E9F13}"/>
              </a:ext>
            </a:extLst>
          </p:cNvPr>
          <p:cNvSpPr/>
          <p:nvPr/>
        </p:nvSpPr>
        <p:spPr>
          <a:xfrm>
            <a:off x="3011284" y="6057214"/>
            <a:ext cx="8053760" cy="523220"/>
          </a:xfrm>
          <a:prstGeom prst="rect">
            <a:avLst/>
          </a:prstGeom>
        </p:spPr>
        <p:txBody>
          <a:bodyPr wrap="square" anchor="ctr">
            <a:noAutofit/>
          </a:bodyPr>
          <a:lstStyle/>
          <a:p>
            <a:pPr lvl="0">
              <a:defRPr/>
            </a:pPr>
            <a:r>
              <a:rPr lang="en-US" sz="1400" dirty="0">
                <a:latin typeface="Segoe UI Semibold"/>
                <a:ea typeface="Segoe UI Semilight" charset="0"/>
                <a:cs typeface="Segoe UI Semilight" charset="0"/>
              </a:rPr>
              <a:t>Azure Cache for Redis accelerates processing streams from IoT device telemetry</a:t>
            </a:r>
          </a:p>
        </p:txBody>
      </p:sp>
      <p:cxnSp>
        <p:nvCxnSpPr>
          <p:cNvPr id="20" name="Straight Connector 19">
            <a:extLst>
              <a:ext uri="{FF2B5EF4-FFF2-40B4-BE49-F238E27FC236}">
                <a16:creationId xmlns:a16="http://schemas.microsoft.com/office/drawing/2014/main" id="{4E7B73B0-26DC-3F96-5293-CD9D483FDCEE}"/>
              </a:ext>
              <a:ext uri="{C183D7F6-B498-43B3-948B-1728B52AA6E4}">
                <adec:decorative xmlns:adec="http://schemas.microsoft.com/office/drawing/2017/decorative" val="1"/>
              </a:ext>
            </a:extLst>
          </p:cNvPr>
          <p:cNvCxnSpPr/>
          <p:nvPr/>
        </p:nvCxnSpPr>
        <p:spPr>
          <a:xfrm>
            <a:off x="2840855" y="5941944"/>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10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BE5866A-D6D7-4E15-A1A4-1F9EDB103B96}"/>
              </a:ext>
              <a:ext uri="{C183D7F6-B498-43B3-948B-1728B52AA6E4}">
                <adec:decorative xmlns:adec="http://schemas.microsoft.com/office/drawing/2017/decorative" val="1"/>
              </a:ext>
            </a:extLst>
          </p:cNvPr>
          <p:cNvSpPr/>
          <p:nvPr/>
        </p:nvSpPr>
        <p:spPr bwMode="auto">
          <a:xfrm>
            <a:off x="7954118" y="0"/>
            <a:ext cx="42378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2">
            <a:extLst>
              <a:ext uri="{FF2B5EF4-FFF2-40B4-BE49-F238E27FC236}">
                <a16:creationId xmlns:a16="http://schemas.microsoft.com/office/drawing/2014/main" id="{03C34B6C-B5F0-7140-A841-6E22ECD6CAAF}"/>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mj-lt"/>
                <a:ea typeface="+mn-ea"/>
                <a:cs typeface="Segoe UI" pitchFamily="34" charset="0"/>
              </a:rPr>
              <a:t>Cloud migration</a:t>
            </a:r>
          </a:p>
        </p:txBody>
      </p:sp>
      <p:sp>
        <p:nvSpPr>
          <p:cNvPr id="9" name="Text Placeholder 1">
            <a:extLst>
              <a:ext uri="{FF2B5EF4-FFF2-40B4-BE49-F238E27FC236}">
                <a16:creationId xmlns:a16="http://schemas.microsoft.com/office/drawing/2014/main" id="{9E7B6588-8571-4641-949D-D62F91A9C557}"/>
              </a:ext>
            </a:extLst>
          </p:cNvPr>
          <p:cNvSpPr txBox="1">
            <a:spLocks/>
          </p:cNvSpPr>
          <p:nvPr/>
        </p:nvSpPr>
        <p:spPr>
          <a:xfrm>
            <a:off x="586390" y="1331224"/>
            <a:ext cx="6285390"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As systems modernize from on-premises to IaaS and PaaS offerings, caching becomes more valuable as a fully managed service </a:t>
            </a:r>
          </a:p>
        </p:txBody>
      </p:sp>
      <p:sp>
        <p:nvSpPr>
          <p:cNvPr id="12" name="Text Placeholder 3">
            <a:extLst>
              <a:ext uri="{FF2B5EF4-FFF2-40B4-BE49-F238E27FC236}">
                <a16:creationId xmlns:a16="http://schemas.microsoft.com/office/drawing/2014/main" id="{36F70335-4835-EC4F-946C-A7E89B6C1F82}"/>
              </a:ext>
            </a:extLst>
          </p:cNvPr>
          <p:cNvSpPr txBox="1">
            <a:spLocks/>
          </p:cNvSpPr>
          <p:nvPr/>
        </p:nvSpPr>
        <p:spPr>
          <a:xfrm>
            <a:off x="586390" y="4197376"/>
            <a:ext cx="6511848" cy="2099357"/>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Key Capabilities</a:t>
            </a:r>
          </a:p>
          <a:p>
            <a:r>
              <a:rPr lang="en-US" sz="1600" dirty="0"/>
              <a:t>Import and export RDB files to smoothly migrate data from on-prem Redis to Azure Cache for Redis</a:t>
            </a:r>
          </a:p>
          <a:p>
            <a:r>
              <a:rPr lang="en-US" sz="1600" dirty="0"/>
              <a:t>Compatible with open-source Redis for simple migration</a:t>
            </a:r>
          </a:p>
          <a:p>
            <a:r>
              <a:rPr lang="en-US" sz="1600" dirty="0"/>
              <a:t>Fully managed service that handles patching, updates, provisioning, scaling, and setup for you</a:t>
            </a:r>
          </a:p>
        </p:txBody>
      </p:sp>
      <p:sp>
        <p:nvSpPr>
          <p:cNvPr id="13" name="TextBox 12">
            <a:extLst>
              <a:ext uri="{FF2B5EF4-FFF2-40B4-BE49-F238E27FC236}">
                <a16:creationId xmlns:a16="http://schemas.microsoft.com/office/drawing/2014/main" id="{421569B6-6C18-0D48-906C-65ABBFA10931}"/>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4</a:t>
            </a:r>
          </a:p>
        </p:txBody>
      </p:sp>
      <p:grpSp>
        <p:nvGrpSpPr>
          <p:cNvPr id="14" name="Group 100">
            <a:extLst>
              <a:ext uri="{FF2B5EF4-FFF2-40B4-BE49-F238E27FC236}">
                <a16:creationId xmlns:a16="http://schemas.microsoft.com/office/drawing/2014/main" id="{F16F20DD-4C55-3648-95EB-53ACAA94D7CA}"/>
              </a:ext>
              <a:ext uri="{C183D7F6-B498-43B3-948B-1728B52AA6E4}">
                <adec:decorative xmlns:adec="http://schemas.microsoft.com/office/drawing/2017/decorative" val="1"/>
              </a:ext>
            </a:extLst>
          </p:cNvPr>
          <p:cNvGrpSpPr>
            <a:grpSpLocks noChangeAspect="1"/>
          </p:cNvGrpSpPr>
          <p:nvPr/>
        </p:nvGrpSpPr>
        <p:grpSpPr bwMode="auto">
          <a:xfrm>
            <a:off x="586389" y="3548089"/>
            <a:ext cx="495300" cy="495300"/>
            <a:chOff x="7014" y="999"/>
            <a:chExt cx="312" cy="312"/>
          </a:xfrm>
        </p:grpSpPr>
        <p:sp>
          <p:nvSpPr>
            <p:cNvPr id="15" name="AutoShape 99">
              <a:extLst>
                <a:ext uri="{FF2B5EF4-FFF2-40B4-BE49-F238E27FC236}">
                  <a16:creationId xmlns:a16="http://schemas.microsoft.com/office/drawing/2014/main" id="{3C992786-F2A7-B944-90EB-4AA6D0A46CEF}"/>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1">
              <a:extLst>
                <a:ext uri="{FF2B5EF4-FFF2-40B4-BE49-F238E27FC236}">
                  <a16:creationId xmlns:a16="http://schemas.microsoft.com/office/drawing/2014/main" id="{C358A824-4D55-4D4B-947C-67369F8187D4}"/>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2">
              <a:extLst>
                <a:ext uri="{FF2B5EF4-FFF2-40B4-BE49-F238E27FC236}">
                  <a16:creationId xmlns:a16="http://schemas.microsoft.com/office/drawing/2014/main" id="{16758681-CE74-BA4F-BF69-B085DB7FF169}"/>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3">
              <a:extLst>
                <a:ext uri="{FF2B5EF4-FFF2-40B4-BE49-F238E27FC236}">
                  <a16:creationId xmlns:a16="http://schemas.microsoft.com/office/drawing/2014/main" id="{8FC5207D-28F8-E345-8351-60F9F08DC9B3}"/>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04">
              <a:extLst>
                <a:ext uri="{FF2B5EF4-FFF2-40B4-BE49-F238E27FC236}">
                  <a16:creationId xmlns:a16="http://schemas.microsoft.com/office/drawing/2014/main" id="{028500B0-4D56-7045-BFE3-898903A835AC}"/>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5">
              <a:extLst>
                <a:ext uri="{FF2B5EF4-FFF2-40B4-BE49-F238E27FC236}">
                  <a16:creationId xmlns:a16="http://schemas.microsoft.com/office/drawing/2014/main" id="{0E661E53-6678-324F-8978-992FB48DB5EC}"/>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6">
              <a:extLst>
                <a:ext uri="{FF2B5EF4-FFF2-40B4-BE49-F238E27FC236}">
                  <a16:creationId xmlns:a16="http://schemas.microsoft.com/office/drawing/2014/main" id="{983A6839-F4F9-DA46-92FA-984E6F981148}"/>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7">
              <a:extLst>
                <a:ext uri="{FF2B5EF4-FFF2-40B4-BE49-F238E27FC236}">
                  <a16:creationId xmlns:a16="http://schemas.microsoft.com/office/drawing/2014/main" id="{EB3E77A6-8BF0-524B-97D4-E28F2E9FF046}"/>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8">
              <a:extLst>
                <a:ext uri="{FF2B5EF4-FFF2-40B4-BE49-F238E27FC236}">
                  <a16:creationId xmlns:a16="http://schemas.microsoft.com/office/drawing/2014/main" id="{C7229A78-C469-1B4D-BABB-E9C3294C8460}"/>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9">
              <a:extLst>
                <a:ext uri="{FF2B5EF4-FFF2-40B4-BE49-F238E27FC236}">
                  <a16:creationId xmlns:a16="http://schemas.microsoft.com/office/drawing/2014/main" id="{964FD2B4-FF7E-B94C-BDAD-4FBC4E06298A}"/>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0">
              <a:extLst>
                <a:ext uri="{FF2B5EF4-FFF2-40B4-BE49-F238E27FC236}">
                  <a16:creationId xmlns:a16="http://schemas.microsoft.com/office/drawing/2014/main" id="{39CB44E2-0499-5A40-87C8-F8DAE7C201B4}"/>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1">
              <a:extLst>
                <a:ext uri="{FF2B5EF4-FFF2-40B4-BE49-F238E27FC236}">
                  <a16:creationId xmlns:a16="http://schemas.microsoft.com/office/drawing/2014/main" id="{EC231A30-C7EE-4544-B88C-65D593A7C64B}"/>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2">
              <a:extLst>
                <a:ext uri="{FF2B5EF4-FFF2-40B4-BE49-F238E27FC236}">
                  <a16:creationId xmlns:a16="http://schemas.microsoft.com/office/drawing/2014/main" id="{1F88FF9A-3591-8B49-9AA8-D6AF1F409DF2}"/>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3">
              <a:extLst>
                <a:ext uri="{FF2B5EF4-FFF2-40B4-BE49-F238E27FC236}">
                  <a16:creationId xmlns:a16="http://schemas.microsoft.com/office/drawing/2014/main" id="{F9DCD428-BAA5-7C4B-8359-7F2155A5111B}"/>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4">
              <a:extLst>
                <a:ext uri="{FF2B5EF4-FFF2-40B4-BE49-F238E27FC236}">
                  <a16:creationId xmlns:a16="http://schemas.microsoft.com/office/drawing/2014/main" id="{786B8D96-2E69-F340-A53A-711559388260}"/>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15">
              <a:extLst>
                <a:ext uri="{FF2B5EF4-FFF2-40B4-BE49-F238E27FC236}">
                  <a16:creationId xmlns:a16="http://schemas.microsoft.com/office/drawing/2014/main" id="{4EE16F74-BD34-AE4E-8FF8-3A112D091F72}"/>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6">
              <a:extLst>
                <a:ext uri="{FF2B5EF4-FFF2-40B4-BE49-F238E27FC236}">
                  <a16:creationId xmlns:a16="http://schemas.microsoft.com/office/drawing/2014/main" id="{FFF522CD-D966-CA4E-97CC-0540F38FA80C}"/>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7">
              <a:extLst>
                <a:ext uri="{FF2B5EF4-FFF2-40B4-BE49-F238E27FC236}">
                  <a16:creationId xmlns:a16="http://schemas.microsoft.com/office/drawing/2014/main" id="{97A2CD2D-A0E9-BD4E-A070-E5B30EEECD36}"/>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8">
              <a:extLst>
                <a:ext uri="{FF2B5EF4-FFF2-40B4-BE49-F238E27FC236}">
                  <a16:creationId xmlns:a16="http://schemas.microsoft.com/office/drawing/2014/main" id="{4856F8DE-CE23-2940-AD41-52CB5B123B4E}"/>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9">
              <a:extLst>
                <a:ext uri="{FF2B5EF4-FFF2-40B4-BE49-F238E27FC236}">
                  <a16:creationId xmlns:a16="http://schemas.microsoft.com/office/drawing/2014/main" id="{23829EE1-9521-C64F-8ED6-49F44F91D0D2}"/>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20">
              <a:extLst>
                <a:ext uri="{FF2B5EF4-FFF2-40B4-BE49-F238E27FC236}">
                  <a16:creationId xmlns:a16="http://schemas.microsoft.com/office/drawing/2014/main" id="{52BF3B63-93BE-1C42-8AFC-AF328EEBE626}"/>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1">
              <a:extLst>
                <a:ext uri="{FF2B5EF4-FFF2-40B4-BE49-F238E27FC236}">
                  <a16:creationId xmlns:a16="http://schemas.microsoft.com/office/drawing/2014/main" id="{59BBA189-C17A-C840-931C-F9B608A4E3CD}"/>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22">
              <a:extLst>
                <a:ext uri="{FF2B5EF4-FFF2-40B4-BE49-F238E27FC236}">
                  <a16:creationId xmlns:a16="http://schemas.microsoft.com/office/drawing/2014/main" id="{85C55CAC-B749-D64B-8361-3D8FB08F1303}"/>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23">
              <a:extLst>
                <a:ext uri="{FF2B5EF4-FFF2-40B4-BE49-F238E27FC236}">
                  <a16:creationId xmlns:a16="http://schemas.microsoft.com/office/drawing/2014/main" id="{9889B0C4-758F-C444-8ED3-908E7590232E}"/>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4">
              <a:extLst>
                <a:ext uri="{FF2B5EF4-FFF2-40B4-BE49-F238E27FC236}">
                  <a16:creationId xmlns:a16="http://schemas.microsoft.com/office/drawing/2014/main" id="{BEEF2F2F-A16B-3A42-8743-82674FA3E885}"/>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25">
              <a:extLst>
                <a:ext uri="{FF2B5EF4-FFF2-40B4-BE49-F238E27FC236}">
                  <a16:creationId xmlns:a16="http://schemas.microsoft.com/office/drawing/2014/main" id="{EC98F1E2-1986-F847-932C-FCCABFBEFCD1}"/>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6">
              <a:extLst>
                <a:ext uri="{FF2B5EF4-FFF2-40B4-BE49-F238E27FC236}">
                  <a16:creationId xmlns:a16="http://schemas.microsoft.com/office/drawing/2014/main" id="{E4C8BC94-A0EF-6D4E-90D6-B1E50523AC77}"/>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7">
              <a:extLst>
                <a:ext uri="{FF2B5EF4-FFF2-40B4-BE49-F238E27FC236}">
                  <a16:creationId xmlns:a16="http://schemas.microsoft.com/office/drawing/2014/main" id="{497F8E76-7B74-C047-91D3-94011A859215}"/>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135">
            <a:extLst>
              <a:ext uri="{FF2B5EF4-FFF2-40B4-BE49-F238E27FC236}">
                <a16:creationId xmlns:a16="http://schemas.microsoft.com/office/drawing/2014/main" id="{92085FC0-C371-A00D-194C-E801795878A0}"/>
              </a:ext>
              <a:ext uri="{C183D7F6-B498-43B3-948B-1728B52AA6E4}">
                <adec:decorative xmlns:adec="http://schemas.microsoft.com/office/drawing/2017/decorative" val="1"/>
              </a:ext>
            </a:extLst>
          </p:cNvPr>
          <p:cNvGrpSpPr>
            <a:grpSpLocks noChangeAspect="1"/>
          </p:cNvGrpSpPr>
          <p:nvPr/>
        </p:nvGrpSpPr>
        <p:grpSpPr bwMode="auto">
          <a:xfrm>
            <a:off x="9374103" y="994583"/>
            <a:ext cx="1456418" cy="1233256"/>
            <a:chOff x="683" y="2116"/>
            <a:chExt cx="248" cy="210"/>
          </a:xfrm>
        </p:grpSpPr>
        <p:sp>
          <p:nvSpPr>
            <p:cNvPr id="6" name="Freeform 136">
              <a:extLst>
                <a:ext uri="{FF2B5EF4-FFF2-40B4-BE49-F238E27FC236}">
                  <a16:creationId xmlns:a16="http://schemas.microsoft.com/office/drawing/2014/main" id="{89B8DCEB-8440-04B8-AABA-1B636682FBC3}"/>
                </a:ext>
              </a:extLst>
            </p:cNvPr>
            <p:cNvSpPr>
              <a:spLocks/>
            </p:cNvSpPr>
            <p:nvPr/>
          </p:nvSpPr>
          <p:spPr bwMode="auto">
            <a:xfrm>
              <a:off x="683" y="2116"/>
              <a:ext cx="248" cy="155"/>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 name="Freeform 137">
              <a:extLst>
                <a:ext uri="{FF2B5EF4-FFF2-40B4-BE49-F238E27FC236}">
                  <a16:creationId xmlns:a16="http://schemas.microsoft.com/office/drawing/2014/main" id="{176139CA-9E13-A5AA-3369-D1B0DBA4B983}"/>
                </a:ext>
              </a:extLst>
            </p:cNvPr>
            <p:cNvSpPr>
              <a:spLocks/>
            </p:cNvSpPr>
            <p:nvPr/>
          </p:nvSpPr>
          <p:spPr bwMode="auto">
            <a:xfrm>
              <a:off x="768" y="2240"/>
              <a:ext cx="78" cy="8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64278529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C12CE8DE-54B8-4942-B3A4-3721A8EAA09D}"/>
              </a:ext>
            </a:extLst>
          </p:cNvPr>
          <p:cNvSpPr txBox="1"/>
          <p:nvPr/>
        </p:nvSpPr>
        <p:spPr>
          <a:xfrm>
            <a:off x="6666702" y="3261746"/>
            <a:ext cx="79463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mj-lt"/>
                <a:cs typeface="Segoe UI" panose="020B0502040204020203" pitchFamily="34" charset="0"/>
              </a:rPr>
              <a:t>Export cache into RDB File</a:t>
            </a:r>
            <a:endParaRPr kumimoji="0" lang="en-US" sz="900" b="0" i="0" u="none" strike="noStrike" kern="1200" cap="none" spc="0" normalizeH="0" baseline="0" noProof="0" dirty="0">
              <a:ln>
                <a:noFill/>
              </a:ln>
              <a:solidFill>
                <a:prstClr val="black"/>
              </a:solidFill>
              <a:effectLst/>
              <a:uLnTx/>
              <a:uFillTx/>
              <a:latin typeface="+mj-lt"/>
              <a:ea typeface="+mn-ea"/>
              <a:cs typeface="Segoe UI" panose="020B0502040204020203" pitchFamily="34" charset="0"/>
            </a:endParaRPr>
          </a:p>
        </p:txBody>
      </p:sp>
      <p:sp>
        <p:nvSpPr>
          <p:cNvPr id="59" name="TextBox 58">
            <a:extLst>
              <a:ext uri="{FF2B5EF4-FFF2-40B4-BE49-F238E27FC236}">
                <a16:creationId xmlns:a16="http://schemas.microsoft.com/office/drawing/2014/main" id="{3C40ADEA-086E-4D8A-B8E3-3BD2105E1BA8}"/>
              </a:ext>
            </a:extLst>
          </p:cNvPr>
          <p:cNvSpPr txBox="1"/>
          <p:nvPr/>
        </p:nvSpPr>
        <p:spPr>
          <a:xfrm>
            <a:off x="10371768" y="3261746"/>
            <a:ext cx="1214310"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Configure application to point at new cache instance</a:t>
            </a:r>
          </a:p>
        </p:txBody>
      </p:sp>
      <p:grpSp>
        <p:nvGrpSpPr>
          <p:cNvPr id="60" name="Group 59">
            <a:extLst>
              <a:ext uri="{FF2B5EF4-FFF2-40B4-BE49-F238E27FC236}">
                <a16:creationId xmlns:a16="http://schemas.microsoft.com/office/drawing/2014/main" id="{E606750C-D1B8-40C3-B394-1FCEFFAC7271}"/>
              </a:ext>
              <a:ext uri="{C183D7F6-B498-43B3-948B-1728B52AA6E4}">
                <adec:decorative xmlns:adec="http://schemas.microsoft.com/office/drawing/2017/decorative" val="1"/>
              </a:ext>
            </a:extLst>
          </p:cNvPr>
          <p:cNvGrpSpPr/>
          <p:nvPr/>
        </p:nvGrpSpPr>
        <p:grpSpPr>
          <a:xfrm>
            <a:off x="5859190" y="2719402"/>
            <a:ext cx="375106" cy="375108"/>
            <a:chOff x="650875" y="1585913"/>
            <a:chExt cx="495300" cy="495301"/>
          </a:xfrm>
        </p:grpSpPr>
        <p:sp>
          <p:nvSpPr>
            <p:cNvPr id="61" name="Rectangle 5">
              <a:extLst>
                <a:ext uri="{FF2B5EF4-FFF2-40B4-BE49-F238E27FC236}">
                  <a16:creationId xmlns:a16="http://schemas.microsoft.com/office/drawing/2014/main" id="{845E33CA-C031-4622-8872-0718CC754306}"/>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8447B171-E3EE-4C93-BFC2-15310DF3B83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7">
              <a:extLst>
                <a:ext uri="{FF2B5EF4-FFF2-40B4-BE49-F238E27FC236}">
                  <a16:creationId xmlns:a16="http://schemas.microsoft.com/office/drawing/2014/main" id="{87C2405C-C3D0-473B-896F-1BCBEC516C4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8">
              <a:extLst>
                <a:ext uri="{FF2B5EF4-FFF2-40B4-BE49-F238E27FC236}">
                  <a16:creationId xmlns:a16="http://schemas.microsoft.com/office/drawing/2014/main" id="{AC4CF660-E3F1-4F4A-9423-0D96E5DC55AA}"/>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9">
              <a:extLst>
                <a:ext uri="{FF2B5EF4-FFF2-40B4-BE49-F238E27FC236}">
                  <a16:creationId xmlns:a16="http://schemas.microsoft.com/office/drawing/2014/main" id="{D41B274F-081B-42FF-BD65-DC45DDB3B9B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10">
              <a:extLst>
                <a:ext uri="{FF2B5EF4-FFF2-40B4-BE49-F238E27FC236}">
                  <a16:creationId xmlns:a16="http://schemas.microsoft.com/office/drawing/2014/main" id="{1AD6ED42-D6E8-4AD2-B85F-3D6D783D20B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11">
              <a:extLst>
                <a:ext uri="{FF2B5EF4-FFF2-40B4-BE49-F238E27FC236}">
                  <a16:creationId xmlns:a16="http://schemas.microsoft.com/office/drawing/2014/main" id="{244A0655-4DB6-4957-A74C-55F00D3F0AEB}"/>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12">
              <a:extLst>
                <a:ext uri="{FF2B5EF4-FFF2-40B4-BE49-F238E27FC236}">
                  <a16:creationId xmlns:a16="http://schemas.microsoft.com/office/drawing/2014/main" id="{D441623F-20CC-4513-8C6F-8023CAFD329E}"/>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13">
              <a:extLst>
                <a:ext uri="{FF2B5EF4-FFF2-40B4-BE49-F238E27FC236}">
                  <a16:creationId xmlns:a16="http://schemas.microsoft.com/office/drawing/2014/main" id="{E544707E-48FC-47AD-B804-8BA59E7FC457}"/>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14">
              <a:extLst>
                <a:ext uri="{FF2B5EF4-FFF2-40B4-BE49-F238E27FC236}">
                  <a16:creationId xmlns:a16="http://schemas.microsoft.com/office/drawing/2014/main" id="{089D89CD-D942-4B2F-83F3-62E648629306}"/>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15">
              <a:extLst>
                <a:ext uri="{FF2B5EF4-FFF2-40B4-BE49-F238E27FC236}">
                  <a16:creationId xmlns:a16="http://schemas.microsoft.com/office/drawing/2014/main" id="{F7BFB97E-8336-40BB-A320-BA576D2AFB95}"/>
                </a:ext>
              </a:extLst>
            </p:cNvPr>
            <p:cNvSpPr>
              <a:spLocks noChangeArrowheads="1"/>
            </p:cNvSpPr>
            <p:nvPr/>
          </p:nvSpPr>
          <p:spPr bwMode="auto">
            <a:xfrm>
              <a:off x="744538" y="2019301"/>
              <a:ext cx="60325"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16">
              <a:extLst>
                <a:ext uri="{FF2B5EF4-FFF2-40B4-BE49-F238E27FC236}">
                  <a16:creationId xmlns:a16="http://schemas.microsoft.com/office/drawing/2014/main" id="{4603B7F1-498F-4BE2-8236-5FCBCCFA603B}"/>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17">
              <a:extLst>
                <a:ext uri="{FF2B5EF4-FFF2-40B4-BE49-F238E27FC236}">
                  <a16:creationId xmlns:a16="http://schemas.microsoft.com/office/drawing/2014/main" id="{75D1C6DC-B8E4-47F2-A047-9C279F9DD664}"/>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18">
              <a:extLst>
                <a:ext uri="{FF2B5EF4-FFF2-40B4-BE49-F238E27FC236}">
                  <a16:creationId xmlns:a16="http://schemas.microsoft.com/office/drawing/2014/main" id="{3143F310-13D5-4111-9D7C-9499F48A99FE}"/>
                </a:ext>
              </a:extLst>
            </p:cNvPr>
            <p:cNvSpPr>
              <a:spLocks noChangeArrowheads="1"/>
            </p:cNvSpPr>
            <p:nvPr/>
          </p:nvSpPr>
          <p:spPr bwMode="auto">
            <a:xfrm>
              <a:off x="990600" y="2019301"/>
              <a:ext cx="63500"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1" name="TextBox 80">
            <a:extLst>
              <a:ext uri="{FF2B5EF4-FFF2-40B4-BE49-F238E27FC236}">
                <a16:creationId xmlns:a16="http://schemas.microsoft.com/office/drawing/2014/main" id="{F2F9DE20-B4B0-4BCE-AB95-8D6A65E226DB}"/>
              </a:ext>
            </a:extLst>
          </p:cNvPr>
          <p:cNvSpPr txBox="1"/>
          <p:nvPr/>
        </p:nvSpPr>
        <p:spPr>
          <a:xfrm>
            <a:off x="7899818" y="3261746"/>
            <a:ext cx="794637"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Create Azure Cache for Redis Instance</a:t>
            </a:r>
          </a:p>
        </p:txBody>
      </p:sp>
      <p:sp>
        <p:nvSpPr>
          <p:cNvPr id="84" name="TextBox 83">
            <a:extLst>
              <a:ext uri="{FF2B5EF4-FFF2-40B4-BE49-F238E27FC236}">
                <a16:creationId xmlns:a16="http://schemas.microsoft.com/office/drawing/2014/main" id="{DE8B6484-3924-49B8-AEFF-515EBFCAF95A}"/>
              </a:ext>
            </a:extLst>
          </p:cNvPr>
          <p:cNvSpPr txBox="1"/>
          <p:nvPr/>
        </p:nvSpPr>
        <p:spPr>
          <a:xfrm>
            <a:off x="9118758" y="3261746"/>
            <a:ext cx="952464" cy="4154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Import RDB file into Azure Cache for Redis</a:t>
            </a:r>
          </a:p>
        </p:txBody>
      </p:sp>
      <p:sp>
        <p:nvSpPr>
          <p:cNvPr id="88" name="TextBox 87">
            <a:extLst>
              <a:ext uri="{FF2B5EF4-FFF2-40B4-BE49-F238E27FC236}">
                <a16:creationId xmlns:a16="http://schemas.microsoft.com/office/drawing/2014/main" id="{9A38329F-FE6A-4E70-A39D-3EEFE0910B0F}"/>
              </a:ext>
            </a:extLst>
          </p:cNvPr>
          <p:cNvSpPr txBox="1"/>
          <p:nvPr/>
        </p:nvSpPr>
        <p:spPr>
          <a:xfrm>
            <a:off x="5391267" y="3261746"/>
            <a:ext cx="79463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j-lt"/>
                <a:ea typeface="+mn-ea"/>
                <a:cs typeface="Segoe UI" panose="020B0502040204020203" pitchFamily="34" charset="0"/>
              </a:rPr>
              <a:t>On-Prem Redis Cache</a:t>
            </a:r>
          </a:p>
        </p:txBody>
      </p:sp>
      <p:sp>
        <p:nvSpPr>
          <p:cNvPr id="51" name="Title 1">
            <a:extLst>
              <a:ext uri="{FF2B5EF4-FFF2-40B4-BE49-F238E27FC236}">
                <a16:creationId xmlns:a16="http://schemas.microsoft.com/office/drawing/2014/main" id="{362F77D1-1861-C94E-8258-DEF0176DE1BD}"/>
              </a:ext>
            </a:extLst>
          </p:cNvPr>
          <p:cNvSpPr txBox="1">
            <a:spLocks noGrp="1"/>
          </p:cNvSpPr>
          <p:nvPr>
            <p:ph type="title" idx="4294967295"/>
          </p:nvPr>
        </p:nvSpPr>
        <p:spPr>
          <a:xfrm>
            <a:off x="588263" y="457200"/>
            <a:ext cx="10379314"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mj-lt"/>
                <a:ea typeface="+mn-ea"/>
                <a:cs typeface="Segoe UI" pitchFamily="34" charset="0"/>
              </a:rPr>
              <a:t>Take advantage of compatibility with open-source Redis to migrate data</a:t>
            </a:r>
          </a:p>
        </p:txBody>
      </p:sp>
      <p:cxnSp>
        <p:nvCxnSpPr>
          <p:cNvPr id="52" name="Straight Connector 51">
            <a:extLst>
              <a:ext uri="{FF2B5EF4-FFF2-40B4-BE49-F238E27FC236}">
                <a16:creationId xmlns:a16="http://schemas.microsoft.com/office/drawing/2014/main" id="{F8272F10-0D14-0E4B-9387-D40D01DEA0E0}"/>
              </a:ext>
              <a:ext uri="{C183D7F6-B498-43B3-948B-1728B52AA6E4}">
                <adec:decorative xmlns:adec="http://schemas.microsoft.com/office/drawing/2017/decorative" val="1"/>
              </a:ext>
            </a:extLst>
          </p:cNvPr>
          <p:cNvCxnSpPr/>
          <p:nvPr/>
        </p:nvCxnSpPr>
        <p:spPr>
          <a:xfrm>
            <a:off x="2840855" y="5941944"/>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D4C848D-E5FF-FD42-B663-7F18F519B3F2}"/>
              </a:ext>
            </a:extLst>
          </p:cNvPr>
          <p:cNvSpPr/>
          <p:nvPr/>
        </p:nvSpPr>
        <p:spPr>
          <a:xfrm>
            <a:off x="3012559" y="6033456"/>
            <a:ext cx="8053760" cy="523220"/>
          </a:xfrm>
          <a:prstGeom prst="rect">
            <a:avLst/>
          </a:prstGeom>
        </p:spPr>
        <p:txBody>
          <a:bodyPr wrap="square" anchor="ctr">
            <a:noAutofit/>
          </a:bodyPr>
          <a:lstStyle/>
          <a:p>
            <a:pPr lvl="0">
              <a:defRPr/>
            </a:pPr>
            <a:r>
              <a:rPr lang="en-US" sz="1400" dirty="0">
                <a:latin typeface="Segoe UI Semibold"/>
                <a:ea typeface="Segoe UI Semilight" charset="0"/>
                <a:cs typeface="Segoe UI Semilight" charset="0"/>
              </a:rPr>
              <a:t>The Nobel Prize website migrated setup to Azure, including Azure Cache for Redis, to effectively scale website performance when prizes are announced</a:t>
            </a:r>
          </a:p>
        </p:txBody>
      </p:sp>
      <p:sp>
        <p:nvSpPr>
          <p:cNvPr id="54" name="Text Placeholder 3">
            <a:extLst>
              <a:ext uri="{FF2B5EF4-FFF2-40B4-BE49-F238E27FC236}">
                <a16:creationId xmlns:a16="http://schemas.microsoft.com/office/drawing/2014/main" id="{A041D917-E930-6345-A07C-87ECA05D2DB9}"/>
              </a:ext>
            </a:extLst>
          </p:cNvPr>
          <p:cNvSpPr txBox="1">
            <a:spLocks/>
          </p:cNvSpPr>
          <p:nvPr/>
        </p:nvSpPr>
        <p:spPr>
          <a:xfrm>
            <a:off x="644658" y="1649075"/>
            <a:ext cx="3600519"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Migrating application from on-premises to the cloud</a:t>
            </a:r>
          </a:p>
          <a:p>
            <a:pPr marL="0" indent="0">
              <a:spcBef>
                <a:spcPts val="1200"/>
              </a:spcBef>
              <a:buNone/>
            </a:pPr>
            <a:r>
              <a:rPr lang="en-US" sz="1600" dirty="0">
                <a:solidFill>
                  <a:schemeClr val="accent1"/>
                </a:solidFill>
                <a:latin typeface="+mn-lt"/>
              </a:rPr>
              <a:t>Modernizing IaaS application through new PaaS services</a:t>
            </a:r>
          </a:p>
        </p:txBody>
      </p:sp>
      <p:sp>
        <p:nvSpPr>
          <p:cNvPr id="55" name="TextBox 54">
            <a:extLst>
              <a:ext uri="{FF2B5EF4-FFF2-40B4-BE49-F238E27FC236}">
                <a16:creationId xmlns:a16="http://schemas.microsoft.com/office/drawing/2014/main" id="{0A42C007-79A1-9343-9F59-197E5DE9CA76}"/>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sp>
        <p:nvSpPr>
          <p:cNvPr id="56" name="TextBox 55">
            <a:extLst>
              <a:ext uri="{FF2B5EF4-FFF2-40B4-BE49-F238E27FC236}">
                <a16:creationId xmlns:a16="http://schemas.microsoft.com/office/drawing/2014/main" id="{C8A550AD-4575-EF4B-93C4-AAB9E20341A3}"/>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3</a:t>
            </a:r>
          </a:p>
        </p:txBody>
      </p:sp>
      <p:cxnSp>
        <p:nvCxnSpPr>
          <p:cNvPr id="127" name="Straight Arrow Connector 126">
            <a:extLst>
              <a:ext uri="{FF2B5EF4-FFF2-40B4-BE49-F238E27FC236}">
                <a16:creationId xmlns:a16="http://schemas.microsoft.com/office/drawing/2014/main" id="{544DE7C6-8722-204C-8A58-E9E4BA24D7F5}"/>
              </a:ext>
              <a:ext uri="{C183D7F6-B498-43B3-948B-1728B52AA6E4}">
                <adec:decorative xmlns:adec="http://schemas.microsoft.com/office/drawing/2017/decorative" val="1"/>
              </a:ext>
            </a:extLst>
          </p:cNvPr>
          <p:cNvCxnSpPr>
            <a:cxnSpLocks/>
          </p:cNvCxnSpPr>
          <p:nvPr/>
        </p:nvCxnSpPr>
        <p:spPr>
          <a:xfrm>
            <a:off x="6385754"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1F6A6AA-24BD-5B4E-AEE5-BFBCF88BA00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474" y="5963514"/>
            <a:ext cx="817756" cy="629893"/>
          </a:xfrm>
          <a:prstGeom prst="rect">
            <a:avLst/>
          </a:prstGeom>
        </p:spPr>
      </p:pic>
      <p:grpSp>
        <p:nvGrpSpPr>
          <p:cNvPr id="173" name="Group 18">
            <a:extLst>
              <a:ext uri="{FF2B5EF4-FFF2-40B4-BE49-F238E27FC236}">
                <a16:creationId xmlns:a16="http://schemas.microsoft.com/office/drawing/2014/main" id="{A7CA1C37-585A-ED47-B80D-1430339B6EB0}"/>
              </a:ext>
              <a:ext uri="{C183D7F6-B498-43B3-948B-1728B52AA6E4}">
                <adec:decorative xmlns:adec="http://schemas.microsoft.com/office/drawing/2017/decorative" val="1"/>
              </a:ext>
            </a:extLst>
          </p:cNvPr>
          <p:cNvGrpSpPr>
            <a:grpSpLocks noChangeAspect="1"/>
          </p:cNvGrpSpPr>
          <p:nvPr/>
        </p:nvGrpSpPr>
        <p:grpSpPr bwMode="auto">
          <a:xfrm>
            <a:off x="8047018" y="2796511"/>
            <a:ext cx="495306" cy="219075"/>
            <a:chOff x="2204" y="1874"/>
            <a:chExt cx="312" cy="138"/>
          </a:xfrm>
        </p:grpSpPr>
        <p:sp>
          <p:nvSpPr>
            <p:cNvPr id="174" name="Freeform 19">
              <a:extLst>
                <a:ext uri="{FF2B5EF4-FFF2-40B4-BE49-F238E27FC236}">
                  <a16:creationId xmlns:a16="http://schemas.microsoft.com/office/drawing/2014/main" id="{A71B37AB-A8DB-F043-8365-4A55B80C9026}"/>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Freeform 20">
              <a:extLst>
                <a:ext uri="{FF2B5EF4-FFF2-40B4-BE49-F238E27FC236}">
                  <a16:creationId xmlns:a16="http://schemas.microsoft.com/office/drawing/2014/main" id="{4E524955-6111-7B44-8235-60994E05B0F3}"/>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Freeform 21">
              <a:extLst>
                <a:ext uri="{FF2B5EF4-FFF2-40B4-BE49-F238E27FC236}">
                  <a16:creationId xmlns:a16="http://schemas.microsoft.com/office/drawing/2014/main" id="{BABBE233-0FBE-D140-8662-39E48AD41A44}"/>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Freeform 22">
              <a:extLst>
                <a:ext uri="{FF2B5EF4-FFF2-40B4-BE49-F238E27FC236}">
                  <a16:creationId xmlns:a16="http://schemas.microsoft.com/office/drawing/2014/main" id="{B882F957-D384-F749-875B-4C34B5EBF26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23">
              <a:extLst>
                <a:ext uri="{FF2B5EF4-FFF2-40B4-BE49-F238E27FC236}">
                  <a16:creationId xmlns:a16="http://schemas.microsoft.com/office/drawing/2014/main" id="{17DEDF2C-FE32-3C40-B276-12BED164DD33}"/>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24">
              <a:extLst>
                <a:ext uri="{FF2B5EF4-FFF2-40B4-BE49-F238E27FC236}">
                  <a16:creationId xmlns:a16="http://schemas.microsoft.com/office/drawing/2014/main" id="{F0A960D6-C656-6647-B357-553D7810966B}"/>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25">
              <a:extLst>
                <a:ext uri="{FF2B5EF4-FFF2-40B4-BE49-F238E27FC236}">
                  <a16:creationId xmlns:a16="http://schemas.microsoft.com/office/drawing/2014/main" id="{D3F6B256-0159-1746-9F4A-9A216CBD643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1">
            <a:extLst>
              <a:ext uri="{FF2B5EF4-FFF2-40B4-BE49-F238E27FC236}">
                <a16:creationId xmlns:a16="http://schemas.microsoft.com/office/drawing/2014/main" id="{26E582DE-93E0-D14F-B069-5779731077CF}"/>
              </a:ext>
              <a:ext uri="{C183D7F6-B498-43B3-948B-1728B52AA6E4}">
                <adec:decorative xmlns:adec="http://schemas.microsoft.com/office/drawing/2017/decorative" val="1"/>
              </a:ext>
            </a:extLst>
          </p:cNvPr>
          <p:cNvGrpSpPr>
            <a:grpSpLocks noChangeAspect="1"/>
          </p:cNvGrpSpPr>
          <p:nvPr/>
        </p:nvGrpSpPr>
        <p:grpSpPr bwMode="auto">
          <a:xfrm>
            <a:off x="6991612" y="2719342"/>
            <a:ext cx="301462" cy="371768"/>
            <a:chOff x="1043" y="1787"/>
            <a:chExt cx="253" cy="312"/>
          </a:xfrm>
        </p:grpSpPr>
        <p:sp>
          <p:nvSpPr>
            <p:cNvPr id="182" name="Rectangle 12">
              <a:extLst>
                <a:ext uri="{FF2B5EF4-FFF2-40B4-BE49-F238E27FC236}">
                  <a16:creationId xmlns:a16="http://schemas.microsoft.com/office/drawing/2014/main" id="{DB5A1460-F18C-C740-BCFD-4E358A6089E1}"/>
                </a:ext>
              </a:extLst>
            </p:cNvPr>
            <p:cNvSpPr>
              <a:spLocks noChangeArrowheads="1"/>
            </p:cNvSpPr>
            <p:nvPr/>
          </p:nvSpPr>
          <p:spPr bwMode="auto">
            <a:xfrm>
              <a:off x="1082" y="1787"/>
              <a:ext cx="214" cy="2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Rectangle 13">
              <a:extLst>
                <a:ext uri="{FF2B5EF4-FFF2-40B4-BE49-F238E27FC236}">
                  <a16:creationId xmlns:a16="http://schemas.microsoft.com/office/drawing/2014/main" id="{351D23D0-A680-1D43-9CA4-B9AD5DC2C12C}"/>
                </a:ext>
              </a:extLst>
            </p:cNvPr>
            <p:cNvSpPr>
              <a:spLocks noChangeArrowheads="1"/>
            </p:cNvSpPr>
            <p:nvPr/>
          </p:nvSpPr>
          <p:spPr bwMode="auto">
            <a:xfrm>
              <a:off x="1043" y="1816"/>
              <a:ext cx="214" cy="28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Freeform 14">
              <a:extLst>
                <a:ext uri="{FF2B5EF4-FFF2-40B4-BE49-F238E27FC236}">
                  <a16:creationId xmlns:a16="http://schemas.microsoft.com/office/drawing/2014/main" id="{D13761CD-E954-6446-B91E-03815D1F5840}"/>
                </a:ext>
              </a:extLst>
            </p:cNvPr>
            <p:cNvSpPr>
              <a:spLocks/>
            </p:cNvSpPr>
            <p:nvPr/>
          </p:nvSpPr>
          <p:spPr bwMode="auto">
            <a:xfrm>
              <a:off x="1082" y="1884"/>
              <a:ext cx="39" cy="137"/>
            </a:xfrm>
            <a:custGeom>
              <a:avLst/>
              <a:gdLst>
                <a:gd name="T0" fmla="*/ 170 w 170"/>
                <a:gd name="T1" fmla="*/ 598 h 598"/>
                <a:gd name="T2" fmla="*/ 81 w 170"/>
                <a:gd name="T3" fmla="*/ 572 h 598"/>
                <a:gd name="T4" fmla="*/ 53 w 170"/>
                <a:gd name="T5" fmla="*/ 487 h 598"/>
                <a:gd name="T6" fmla="*/ 53 w 170"/>
                <a:gd name="T7" fmla="*/ 390 h 598"/>
                <a:gd name="T8" fmla="*/ 0 w 170"/>
                <a:gd name="T9" fmla="*/ 326 h 598"/>
                <a:gd name="T10" fmla="*/ 0 w 170"/>
                <a:gd name="T11" fmla="*/ 272 h 598"/>
                <a:gd name="T12" fmla="*/ 53 w 170"/>
                <a:gd name="T13" fmla="*/ 204 h 598"/>
                <a:gd name="T14" fmla="*/ 53 w 170"/>
                <a:gd name="T15" fmla="*/ 114 h 598"/>
                <a:gd name="T16" fmla="*/ 82 w 170"/>
                <a:gd name="T17" fmla="*/ 28 h 598"/>
                <a:gd name="T18" fmla="*/ 170 w 170"/>
                <a:gd name="T19" fmla="*/ 0 h 598"/>
                <a:gd name="T20" fmla="*/ 170 w 170"/>
                <a:gd name="T21" fmla="*/ 53 h 598"/>
                <a:gd name="T22" fmla="*/ 117 w 170"/>
                <a:gd name="T23" fmla="*/ 115 h 598"/>
                <a:gd name="T24" fmla="*/ 117 w 170"/>
                <a:gd name="T25" fmla="*/ 201 h 598"/>
                <a:gd name="T26" fmla="*/ 64 w 170"/>
                <a:gd name="T27" fmla="*/ 298 h 598"/>
                <a:gd name="T28" fmla="*/ 64 w 170"/>
                <a:gd name="T29" fmla="*/ 299 h 598"/>
                <a:gd name="T30" fmla="*/ 117 w 170"/>
                <a:gd name="T31" fmla="*/ 395 h 598"/>
                <a:gd name="T32" fmla="*/ 117 w 170"/>
                <a:gd name="T33" fmla="*/ 480 h 598"/>
                <a:gd name="T34" fmla="*/ 129 w 170"/>
                <a:gd name="T35" fmla="*/ 529 h 598"/>
                <a:gd name="T36" fmla="*/ 170 w 170"/>
                <a:gd name="T37" fmla="*/ 545 h 598"/>
                <a:gd name="T38" fmla="*/ 170 w 170"/>
                <a:gd name="T39"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598">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1"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Freeform 15">
              <a:extLst>
                <a:ext uri="{FF2B5EF4-FFF2-40B4-BE49-F238E27FC236}">
                  <a16:creationId xmlns:a16="http://schemas.microsoft.com/office/drawing/2014/main" id="{D4BD42CC-EC0D-5842-9950-4894FEFD2073}"/>
                </a:ext>
              </a:extLst>
            </p:cNvPr>
            <p:cNvSpPr>
              <a:spLocks/>
            </p:cNvSpPr>
            <p:nvPr/>
          </p:nvSpPr>
          <p:spPr bwMode="auto">
            <a:xfrm>
              <a:off x="1179" y="1884"/>
              <a:ext cx="39" cy="137"/>
            </a:xfrm>
            <a:custGeom>
              <a:avLst/>
              <a:gdLst>
                <a:gd name="T0" fmla="*/ 0 w 171"/>
                <a:gd name="T1" fmla="*/ 545 h 598"/>
                <a:gd name="T2" fmla="*/ 41 w 171"/>
                <a:gd name="T3" fmla="*/ 529 h 598"/>
                <a:gd name="T4" fmla="*/ 54 w 171"/>
                <a:gd name="T5" fmla="*/ 480 h 598"/>
                <a:gd name="T6" fmla="*/ 54 w 171"/>
                <a:gd name="T7" fmla="*/ 395 h 598"/>
                <a:gd name="T8" fmla="*/ 107 w 171"/>
                <a:gd name="T9" fmla="*/ 299 h 598"/>
                <a:gd name="T10" fmla="*/ 107 w 171"/>
                <a:gd name="T11" fmla="*/ 298 h 598"/>
                <a:gd name="T12" fmla="*/ 54 w 171"/>
                <a:gd name="T13" fmla="*/ 201 h 598"/>
                <a:gd name="T14" fmla="*/ 54 w 171"/>
                <a:gd name="T15" fmla="*/ 115 h 598"/>
                <a:gd name="T16" fmla="*/ 0 w 171"/>
                <a:gd name="T17" fmla="*/ 53 h 598"/>
                <a:gd name="T18" fmla="*/ 0 w 171"/>
                <a:gd name="T19" fmla="*/ 0 h 598"/>
                <a:gd name="T20" fmla="*/ 89 w 171"/>
                <a:gd name="T21" fmla="*/ 28 h 598"/>
                <a:gd name="T22" fmla="*/ 118 w 171"/>
                <a:gd name="T23" fmla="*/ 114 h 598"/>
                <a:gd name="T24" fmla="*/ 118 w 171"/>
                <a:gd name="T25" fmla="*/ 204 h 598"/>
                <a:gd name="T26" fmla="*/ 171 w 171"/>
                <a:gd name="T27" fmla="*/ 272 h 598"/>
                <a:gd name="T28" fmla="*/ 171 w 171"/>
                <a:gd name="T29" fmla="*/ 326 h 598"/>
                <a:gd name="T30" fmla="*/ 118 w 171"/>
                <a:gd name="T31" fmla="*/ 390 h 598"/>
                <a:gd name="T32" fmla="*/ 118 w 171"/>
                <a:gd name="T33" fmla="*/ 487 h 598"/>
                <a:gd name="T34" fmla="*/ 89 w 171"/>
                <a:gd name="T35" fmla="*/ 572 h 598"/>
                <a:gd name="T36" fmla="*/ 0 w 171"/>
                <a:gd name="T37" fmla="*/ 598 h 598"/>
                <a:gd name="T38" fmla="*/ 0 w 171"/>
                <a:gd name="T39" fmla="*/ 5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598">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86" name="Graphic 185">
            <a:extLst>
              <a:ext uri="{FF2B5EF4-FFF2-40B4-BE49-F238E27FC236}">
                <a16:creationId xmlns:a16="http://schemas.microsoft.com/office/drawing/2014/main" id="{23EFF5C2-FE3B-4D43-8B36-0F020CC9219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83932" y="2718227"/>
            <a:ext cx="393193" cy="393193"/>
          </a:xfrm>
          <a:prstGeom prst="rect">
            <a:avLst/>
          </a:prstGeom>
        </p:spPr>
      </p:pic>
      <p:grpSp>
        <p:nvGrpSpPr>
          <p:cNvPr id="187" name="Group 146">
            <a:extLst>
              <a:ext uri="{FF2B5EF4-FFF2-40B4-BE49-F238E27FC236}">
                <a16:creationId xmlns:a16="http://schemas.microsoft.com/office/drawing/2014/main" id="{717B9B88-4070-6A4F-82FD-6B8DE402D80B}"/>
              </a:ext>
              <a:ext uri="{C183D7F6-B498-43B3-948B-1728B52AA6E4}">
                <adec:decorative xmlns:adec="http://schemas.microsoft.com/office/drawing/2017/decorative" val="1"/>
              </a:ext>
            </a:extLst>
          </p:cNvPr>
          <p:cNvGrpSpPr>
            <a:grpSpLocks noChangeAspect="1"/>
          </p:cNvGrpSpPr>
          <p:nvPr/>
        </p:nvGrpSpPr>
        <p:grpSpPr bwMode="auto">
          <a:xfrm>
            <a:off x="9458758" y="2746979"/>
            <a:ext cx="329049" cy="329049"/>
            <a:chOff x="410" y="1787"/>
            <a:chExt cx="312" cy="312"/>
          </a:xfrm>
        </p:grpSpPr>
        <p:sp>
          <p:nvSpPr>
            <p:cNvPr id="188" name="AutoShape 145">
              <a:extLst>
                <a:ext uri="{FF2B5EF4-FFF2-40B4-BE49-F238E27FC236}">
                  <a16:creationId xmlns:a16="http://schemas.microsoft.com/office/drawing/2014/main" id="{46857539-DCA3-C74B-BD06-53A66C604F8C}"/>
                </a:ext>
              </a:extLst>
            </p:cNvPr>
            <p:cNvSpPr>
              <a:spLocks noChangeAspect="1" noChangeArrowheads="1" noTextEdit="1"/>
            </p:cNvSpPr>
            <p:nvPr/>
          </p:nvSpPr>
          <p:spPr bwMode="auto">
            <a:xfrm>
              <a:off x="410"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47">
              <a:extLst>
                <a:ext uri="{FF2B5EF4-FFF2-40B4-BE49-F238E27FC236}">
                  <a16:creationId xmlns:a16="http://schemas.microsoft.com/office/drawing/2014/main" id="{BE2C102A-A420-C946-B3F4-2D10DAC90FCA}"/>
                </a:ext>
              </a:extLst>
            </p:cNvPr>
            <p:cNvSpPr>
              <a:spLocks noChangeArrowheads="1"/>
            </p:cNvSpPr>
            <p:nvPr/>
          </p:nvSpPr>
          <p:spPr bwMode="auto">
            <a:xfrm>
              <a:off x="410"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48">
              <a:extLst>
                <a:ext uri="{FF2B5EF4-FFF2-40B4-BE49-F238E27FC236}">
                  <a16:creationId xmlns:a16="http://schemas.microsoft.com/office/drawing/2014/main" id="{E69D973D-6202-FB4C-B3AE-049545E7087F}"/>
                </a:ext>
              </a:extLst>
            </p:cNvPr>
            <p:cNvSpPr>
              <a:spLocks noChangeArrowheads="1"/>
            </p:cNvSpPr>
            <p:nvPr/>
          </p:nvSpPr>
          <p:spPr bwMode="auto">
            <a:xfrm>
              <a:off x="664" y="1787"/>
              <a:ext cx="58"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9">
              <a:extLst>
                <a:ext uri="{FF2B5EF4-FFF2-40B4-BE49-F238E27FC236}">
                  <a16:creationId xmlns:a16="http://schemas.microsoft.com/office/drawing/2014/main" id="{C7332DC9-A48F-B049-9445-6C4C33DB2C34}"/>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50">
              <a:extLst>
                <a:ext uri="{FF2B5EF4-FFF2-40B4-BE49-F238E27FC236}">
                  <a16:creationId xmlns:a16="http://schemas.microsoft.com/office/drawing/2014/main" id="{8D6ED8F6-D3E6-0945-B948-1553BADAC741}"/>
                </a:ext>
              </a:extLst>
            </p:cNvPr>
            <p:cNvSpPr>
              <a:spLocks noChangeArrowheads="1"/>
            </p:cNvSpPr>
            <p:nvPr/>
          </p:nvSpPr>
          <p:spPr bwMode="auto">
            <a:xfrm>
              <a:off x="615" y="1865"/>
              <a:ext cx="29" cy="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51">
              <a:extLst>
                <a:ext uri="{FF2B5EF4-FFF2-40B4-BE49-F238E27FC236}">
                  <a16:creationId xmlns:a16="http://schemas.microsoft.com/office/drawing/2014/main" id="{E75D260B-BEFB-E441-AE0D-9E900C129638}"/>
                </a:ext>
              </a:extLst>
            </p:cNvPr>
            <p:cNvSpPr>
              <a:spLocks noChangeArrowheads="1"/>
            </p:cNvSpPr>
            <p:nvPr/>
          </p:nvSpPr>
          <p:spPr bwMode="auto">
            <a:xfrm>
              <a:off x="546" y="1865"/>
              <a:ext cx="98" cy="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94" name="Straight Arrow Connector 193">
            <a:extLst>
              <a:ext uri="{FF2B5EF4-FFF2-40B4-BE49-F238E27FC236}">
                <a16:creationId xmlns:a16="http://schemas.microsoft.com/office/drawing/2014/main" id="{CB4527BE-D57A-3F47-BAB6-70DBB19C3A53}"/>
              </a:ext>
              <a:ext uri="{C183D7F6-B498-43B3-948B-1728B52AA6E4}">
                <adec:decorative xmlns:adec="http://schemas.microsoft.com/office/drawing/2017/decorative" val="1"/>
              </a:ext>
            </a:extLst>
          </p:cNvPr>
          <p:cNvCxnSpPr>
            <a:cxnSpLocks/>
          </p:cNvCxnSpPr>
          <p:nvPr/>
        </p:nvCxnSpPr>
        <p:spPr>
          <a:xfrm>
            <a:off x="7421647"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B0A8C4C2-C6EE-B44C-A189-6DA53B90237B}"/>
              </a:ext>
              <a:ext uri="{C183D7F6-B498-43B3-948B-1728B52AA6E4}">
                <adec:decorative xmlns:adec="http://schemas.microsoft.com/office/drawing/2017/decorative" val="1"/>
              </a:ext>
            </a:extLst>
          </p:cNvPr>
          <p:cNvCxnSpPr>
            <a:cxnSpLocks/>
          </p:cNvCxnSpPr>
          <p:nvPr/>
        </p:nvCxnSpPr>
        <p:spPr>
          <a:xfrm>
            <a:off x="8738895"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8062FD29-EC2D-6948-B413-C0F9A95D506B}"/>
              </a:ext>
              <a:ext uri="{C183D7F6-B498-43B3-948B-1728B52AA6E4}">
                <adec:decorative xmlns:adec="http://schemas.microsoft.com/office/drawing/2017/decorative" val="1"/>
              </a:ext>
            </a:extLst>
          </p:cNvPr>
          <p:cNvCxnSpPr>
            <a:cxnSpLocks/>
          </p:cNvCxnSpPr>
          <p:nvPr/>
        </p:nvCxnSpPr>
        <p:spPr>
          <a:xfrm>
            <a:off x="10075325" y="2914823"/>
            <a:ext cx="45387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5" name="Picture 2" descr="Redis icon">
            <a:extLst>
              <a:ext uri="{FF2B5EF4-FFF2-40B4-BE49-F238E27FC236}">
                <a16:creationId xmlns:a16="http://schemas.microsoft.com/office/drawing/2014/main" id="{9B2C368C-96A9-4C5A-8816-3DBF0F7A0C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2136" y="2799203"/>
            <a:ext cx="348436" cy="34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7019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0FBF-F827-4479-96A6-283CFD14C745}"/>
              </a:ext>
            </a:extLst>
          </p:cNvPr>
          <p:cNvSpPr>
            <a:spLocks noGrp="1"/>
          </p:cNvSpPr>
          <p:nvPr>
            <p:ph type="title"/>
          </p:nvPr>
        </p:nvSpPr>
        <p:spPr/>
        <p:txBody>
          <a:bodyPr/>
          <a:lstStyle/>
          <a:p>
            <a:r>
              <a:rPr lang="en-US" dirty="0"/>
              <a:t>Azure Cache for Redis Offerings</a:t>
            </a:r>
          </a:p>
        </p:txBody>
      </p:sp>
      <p:sp>
        <p:nvSpPr>
          <p:cNvPr id="3" name="Rectangle 2">
            <a:extLst>
              <a:ext uri="{FF2B5EF4-FFF2-40B4-BE49-F238E27FC236}">
                <a16:creationId xmlns:a16="http://schemas.microsoft.com/office/drawing/2014/main" id="{95CA92D7-0639-4DD8-87FA-D439DAA19776}"/>
              </a:ext>
              <a:ext uri="{C183D7F6-B498-43B3-948B-1728B52AA6E4}">
                <adec:decorative xmlns:adec="http://schemas.microsoft.com/office/drawing/2017/decorative" val="1"/>
              </a:ext>
            </a:extLst>
          </p:cNvPr>
          <p:cNvSpPr/>
          <p:nvPr/>
        </p:nvSpPr>
        <p:spPr bwMode="auto">
          <a:xfrm>
            <a:off x="7800229" y="1827559"/>
            <a:ext cx="4242816" cy="4471416"/>
          </a:xfrm>
          <a:prstGeom prst="rect">
            <a:avLst/>
          </a:prstGeom>
          <a:solidFill>
            <a:srgbClr val="0078D4">
              <a:alpha val="20000"/>
            </a:srgbClr>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4" name="Table 6">
            <a:extLst>
              <a:ext uri="{FF2B5EF4-FFF2-40B4-BE49-F238E27FC236}">
                <a16:creationId xmlns:a16="http://schemas.microsoft.com/office/drawing/2014/main" id="{53F9516C-7D9B-496B-AA56-0F26AFAA9EA7}"/>
              </a:ext>
            </a:extLst>
          </p:cNvPr>
          <p:cNvGraphicFramePr>
            <a:graphicFrameLocks noGrp="1"/>
          </p:cNvGraphicFramePr>
          <p:nvPr>
            <p:extLst>
              <p:ext uri="{D42A27DB-BD31-4B8C-83A1-F6EECF244321}">
                <p14:modId xmlns:p14="http://schemas.microsoft.com/office/powerpoint/2010/main" val="3805164444"/>
              </p:ext>
            </p:extLst>
          </p:nvPr>
        </p:nvGraphicFramePr>
        <p:xfrm>
          <a:off x="188384" y="1294174"/>
          <a:ext cx="11858302" cy="5005075"/>
        </p:xfrm>
        <a:graphic>
          <a:graphicData uri="http://schemas.openxmlformats.org/drawingml/2006/table">
            <a:tbl>
              <a:tblPr firstRow="1">
                <a:tableStyleId>{2D5ABB26-0587-4C30-8999-92F81FD0307C}</a:tableStyleId>
              </a:tblPr>
              <a:tblGrid>
                <a:gridCol w="2225632">
                  <a:extLst>
                    <a:ext uri="{9D8B030D-6E8A-4147-A177-3AD203B41FA5}">
                      <a16:colId xmlns:a16="http://schemas.microsoft.com/office/drawing/2014/main" val="475770266"/>
                    </a:ext>
                  </a:extLst>
                </a:gridCol>
                <a:gridCol w="1597152">
                  <a:extLst>
                    <a:ext uri="{9D8B030D-6E8A-4147-A177-3AD203B41FA5}">
                      <a16:colId xmlns:a16="http://schemas.microsoft.com/office/drawing/2014/main" val="2582994158"/>
                    </a:ext>
                  </a:extLst>
                </a:gridCol>
                <a:gridCol w="1816608">
                  <a:extLst>
                    <a:ext uri="{9D8B030D-6E8A-4147-A177-3AD203B41FA5}">
                      <a16:colId xmlns:a16="http://schemas.microsoft.com/office/drawing/2014/main" val="3090625460"/>
                    </a:ext>
                  </a:extLst>
                </a:gridCol>
                <a:gridCol w="1962912">
                  <a:extLst>
                    <a:ext uri="{9D8B030D-6E8A-4147-A177-3AD203B41FA5}">
                      <a16:colId xmlns:a16="http://schemas.microsoft.com/office/drawing/2014/main" val="722555294"/>
                    </a:ext>
                  </a:extLst>
                </a:gridCol>
                <a:gridCol w="2133600">
                  <a:extLst>
                    <a:ext uri="{9D8B030D-6E8A-4147-A177-3AD203B41FA5}">
                      <a16:colId xmlns:a16="http://schemas.microsoft.com/office/drawing/2014/main" val="66730197"/>
                    </a:ext>
                  </a:extLst>
                </a:gridCol>
                <a:gridCol w="2122398">
                  <a:extLst>
                    <a:ext uri="{9D8B030D-6E8A-4147-A177-3AD203B41FA5}">
                      <a16:colId xmlns:a16="http://schemas.microsoft.com/office/drawing/2014/main" val="3366027868"/>
                    </a:ext>
                  </a:extLst>
                </a:gridCol>
              </a:tblGrid>
              <a:tr h="542803">
                <a:tc>
                  <a:txBody>
                    <a:bodyPr/>
                    <a:lstStyle/>
                    <a:p>
                      <a:endParaRPr lang="en-US" sz="1600">
                        <a:solidFill>
                          <a:srgbClr val="FFFFFF"/>
                        </a:solidFill>
                        <a:latin typeface="+mj-lt"/>
                      </a:endParaRPr>
                    </a:p>
                  </a:txBody>
                  <a:tcPr marL="182880" marR="182880" marT="137160" marB="137160">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243A5E"/>
                    </a:solidFill>
                  </a:tcPr>
                </a:tc>
                <a:tc>
                  <a:txBody>
                    <a:bodyPr/>
                    <a:lstStyle/>
                    <a:p>
                      <a:r>
                        <a:rPr lang="en-US" sz="1600">
                          <a:solidFill>
                            <a:srgbClr val="FFFFFF"/>
                          </a:solidFill>
                          <a:latin typeface="+mj-lt"/>
                        </a:rPr>
                        <a:t>Basic</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60A8"/>
                    </a:solidFill>
                  </a:tcPr>
                </a:tc>
                <a:tc>
                  <a:txBody>
                    <a:bodyPr/>
                    <a:lstStyle/>
                    <a:p>
                      <a:r>
                        <a:rPr lang="en-US" sz="1600">
                          <a:solidFill>
                            <a:srgbClr val="FFFFFF"/>
                          </a:solidFill>
                          <a:latin typeface="+mj-lt"/>
                        </a:rPr>
                        <a:t>Standard</a:t>
                      </a:r>
                    </a:p>
                  </a:txBody>
                  <a:tcPr marL="182880" marR="182880" marT="137160" marB="137160">
                    <a:lnL w="12700" cap="flat" cmpd="sng" algn="ctr">
                      <a:noFill/>
                      <a:prstDash val="solid"/>
                      <a:round/>
                      <a:headEnd type="none" w="med" len="med"/>
                      <a:tailEnd type="none" w="med" len="med"/>
                    </a:lnL>
                    <a:lnR>
                      <a:noFill/>
                    </a:lnR>
                    <a:lnB w="12700" cap="flat" cmpd="sng" algn="ctr">
                      <a:noFill/>
                      <a:prstDash val="solid"/>
                      <a:round/>
                      <a:headEnd type="none" w="med" len="med"/>
                      <a:tailEnd type="none" w="med" len="med"/>
                    </a:lnB>
                    <a:solidFill>
                      <a:srgbClr val="0060A8"/>
                    </a:solidFill>
                  </a:tcPr>
                </a:tc>
                <a:tc>
                  <a:txBody>
                    <a:bodyPr/>
                    <a:lstStyle/>
                    <a:p>
                      <a:r>
                        <a:rPr lang="en-US" sz="1600">
                          <a:solidFill>
                            <a:srgbClr val="FFFFFF"/>
                          </a:solidFill>
                          <a:latin typeface="+mj-lt"/>
                        </a:rPr>
                        <a:t>Premium</a:t>
                      </a:r>
                    </a:p>
                  </a:txBody>
                  <a:tcPr marL="182880" marR="182880" marT="137160" marB="137160">
                    <a:lnL w="12700" cap="flat" cmpd="sng" algn="ctr">
                      <a:noFill/>
                      <a:prstDash val="solid"/>
                      <a:round/>
                      <a:headEnd type="none" w="med" len="med"/>
                      <a:tailEnd type="none" w="med" len="med"/>
                    </a:lnL>
                    <a:lnR>
                      <a:noFill/>
                    </a:lnR>
                    <a:lnB w="12700" cap="flat" cmpd="sng" algn="ctr">
                      <a:noFill/>
                      <a:prstDash val="solid"/>
                      <a:round/>
                      <a:headEnd type="none" w="med" len="med"/>
                      <a:tailEnd type="none" w="med" len="med"/>
                    </a:lnB>
                    <a:solidFill>
                      <a:srgbClr val="0060A8"/>
                    </a:solidFill>
                  </a:tcPr>
                </a:tc>
                <a:tc>
                  <a:txBody>
                    <a:bodyPr/>
                    <a:lstStyle/>
                    <a:p>
                      <a:r>
                        <a:rPr lang="en-US" sz="1600">
                          <a:solidFill>
                            <a:srgbClr val="FFFFFF"/>
                          </a:solidFill>
                          <a:latin typeface="+mj-lt"/>
                        </a:rPr>
                        <a:t>Enterprise</a:t>
                      </a:r>
                    </a:p>
                  </a:txBody>
                  <a:tcPr marL="182880" marR="182880" marT="137160" marB="137160">
                    <a:lnL w="12700" cap="flat" cmpd="sng" algn="ctr">
                      <a:noFill/>
                      <a:prstDash val="solid"/>
                      <a:round/>
                      <a:headEnd type="none" w="med" len="med"/>
                      <a:tailEnd type="none" w="med" len="med"/>
                    </a:lnL>
                    <a:lnR>
                      <a:noFill/>
                    </a:lnR>
                    <a:lnB w="12700" cap="flat" cmpd="sng" algn="ctr">
                      <a:noFill/>
                      <a:prstDash val="solid"/>
                      <a:round/>
                      <a:headEnd type="none" w="med" len="med"/>
                      <a:tailEnd type="none" w="med" len="med"/>
                    </a:lnB>
                    <a:solidFill>
                      <a:srgbClr val="0078D4"/>
                    </a:solidFill>
                  </a:tcPr>
                </a:tc>
                <a:tc>
                  <a:txBody>
                    <a:bodyPr/>
                    <a:lstStyle/>
                    <a:p>
                      <a:r>
                        <a:rPr lang="en-US" sz="1600">
                          <a:solidFill>
                            <a:srgbClr val="FFFFFF"/>
                          </a:solidFill>
                          <a:latin typeface="+mj-lt"/>
                        </a:rPr>
                        <a:t>Enterprise Flash</a:t>
                      </a:r>
                    </a:p>
                  </a:txBody>
                  <a:tcPr marL="182880" marR="182880" marT="137160" marB="137160">
                    <a:lnL w="12700" cap="flat" cmpd="sng" algn="ctr">
                      <a:noFill/>
                      <a:prstDash val="solid"/>
                      <a:round/>
                      <a:headEnd type="none" w="med" len="med"/>
                      <a:tailEnd type="none" w="med" len="med"/>
                    </a:lnL>
                    <a:lnR>
                      <a:noFill/>
                    </a:lnR>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82173788"/>
                  </a:ext>
                </a:extLst>
              </a:tr>
              <a:tr h="0">
                <a:tc>
                  <a:txBody>
                    <a:bodyPr/>
                    <a:lstStyle/>
                    <a:p>
                      <a:r>
                        <a:rPr lang="en-US" sz="1600">
                          <a:solidFill>
                            <a:schemeClr val="tx1"/>
                          </a:solidFill>
                          <a:latin typeface="+mj-lt"/>
                        </a:rPr>
                        <a:t>Replication</a:t>
                      </a:r>
                    </a:p>
                  </a:txBody>
                  <a:tcPr marT="64008" marB="640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No replication</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Built-in replication</a:t>
                      </a:r>
                    </a:p>
                  </a:txBody>
                  <a:tcPr marT="64008" marB="64008"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Built-in replication</a:t>
                      </a:r>
                    </a:p>
                  </a:txBody>
                  <a:tcPr marT="64008" marB="64008"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b="0" kern="1200">
                          <a:solidFill>
                            <a:schemeClr val="tx1"/>
                          </a:solidFill>
                          <a:latin typeface="+mj-lt"/>
                          <a:ea typeface="+mn-ea"/>
                          <a:cs typeface="+mn-cs"/>
                        </a:rPr>
                        <a:t>Built-in replication</a:t>
                      </a:r>
                    </a:p>
                  </a:txBody>
                  <a:tcPr marT="64008" marB="64008"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b="0" kern="1200">
                          <a:solidFill>
                            <a:schemeClr val="tx1"/>
                          </a:solidFill>
                          <a:latin typeface="+mj-lt"/>
                          <a:ea typeface="+mn-ea"/>
                          <a:cs typeface="+mn-cs"/>
                        </a:rPr>
                        <a:t>Built-in replication</a:t>
                      </a:r>
                    </a:p>
                  </a:txBody>
                  <a:tcPr marT="64008" marB="64008"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240666739"/>
                  </a:ext>
                </a:extLst>
              </a:tr>
              <a:tr h="365760">
                <a:tc>
                  <a:txBody>
                    <a:bodyPr/>
                    <a:lstStyle/>
                    <a:p>
                      <a:r>
                        <a:rPr lang="en-US" sz="1600">
                          <a:solidFill>
                            <a:schemeClr val="tx1"/>
                          </a:solidFill>
                          <a:latin typeface="+mj-lt"/>
                        </a:rPr>
                        <a:t>Memory Size</a:t>
                      </a:r>
                    </a:p>
                  </a:txBody>
                  <a:tcPr marT="64008" marB="64008" anchor="ctr">
                    <a:lnR w="12700" cap="flat" cmpd="sng" algn="ctr">
                      <a:noFill/>
                      <a:prstDash val="solid"/>
                      <a:round/>
                      <a:headEnd type="none" w="med" len="med"/>
                      <a:tailEnd type="none" w="med" len="med"/>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250 MB – 53 GB</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250 MB – 53 GB</a:t>
                      </a:r>
                    </a:p>
                  </a:txBody>
                  <a:tcPr marT="64008" marB="64008" anchor="ctr">
                    <a:lnL w="12700" cap="flat" cmpd="sng" algn="ctr">
                      <a:no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6 GB – 1.2 TB</a:t>
                      </a:r>
                    </a:p>
                  </a:txBody>
                  <a:tcPr marT="64008" marB="64008" anchor="ctr">
                    <a:lnL w="12700" cap="flat" cmpd="sng" algn="ctr">
                      <a:no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12 GB – 1 TB</a:t>
                      </a:r>
                    </a:p>
                  </a:txBody>
                  <a:tcPr marT="64008" marB="64008" anchor="ctr">
                    <a:lnL w="12700" cap="flat" cmpd="sng" algn="ctr">
                      <a:no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384 GB – 13 TB</a:t>
                      </a:r>
                    </a:p>
                  </a:txBody>
                  <a:tcPr marT="64008" marB="64008" anchor="ctr">
                    <a:lnL w="12700" cap="flat" cmpd="sng" algn="ctr">
                      <a:no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832386946"/>
                  </a:ext>
                </a:extLst>
              </a:tr>
              <a:tr h="365760">
                <a:tc>
                  <a:txBody>
                    <a:bodyPr/>
                    <a:lstStyle/>
                    <a:p>
                      <a:r>
                        <a:rPr lang="en-US" sz="1600">
                          <a:solidFill>
                            <a:schemeClr val="tx1"/>
                          </a:solidFill>
                          <a:latin typeface="+mj-lt"/>
                        </a:rPr>
                        <a:t>Availability</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N/A</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99.9%</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99.9%</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Up to 99.999%</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Up to 99.999%</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530327320"/>
                  </a:ext>
                </a:extLst>
              </a:tr>
              <a:tr h="365760">
                <a:tc>
                  <a:txBody>
                    <a:bodyPr/>
                    <a:lstStyle/>
                    <a:p>
                      <a:r>
                        <a:rPr lang="en-US" sz="1600">
                          <a:solidFill>
                            <a:schemeClr val="tx1"/>
                          </a:solidFill>
                          <a:latin typeface="+mj-lt"/>
                        </a:rPr>
                        <a:t>Scaling</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Vertical</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Vertical</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Horizontal &amp; vertical</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i="1" dirty="0">
                          <a:solidFill>
                            <a:schemeClr val="tx1"/>
                          </a:solidFill>
                          <a:latin typeface="+mj-lt"/>
                        </a:rPr>
                        <a:t>Coming soon</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i="1" dirty="0">
                          <a:solidFill>
                            <a:schemeClr val="tx1"/>
                          </a:solidFill>
                          <a:latin typeface="+mj-lt"/>
                        </a:rPr>
                        <a:t>Coming soon</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580903019"/>
                  </a:ext>
                </a:extLst>
              </a:tr>
              <a:tr h="365760">
                <a:tc>
                  <a:txBody>
                    <a:bodyPr/>
                    <a:lstStyle/>
                    <a:p>
                      <a:r>
                        <a:rPr lang="en-US" sz="1600">
                          <a:solidFill>
                            <a:schemeClr val="tx1"/>
                          </a:solidFill>
                          <a:latin typeface="+mj-lt"/>
                        </a:rPr>
                        <a:t>Network Performance</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Low to high</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Low to high</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Moderate to highest</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Moderate to highest</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Moderate to highest</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620232414"/>
                  </a:ext>
                </a:extLst>
              </a:tr>
              <a:tr h="365760">
                <a:tc>
                  <a:txBody>
                    <a:bodyPr/>
                    <a:lstStyle/>
                    <a:p>
                      <a:r>
                        <a:rPr lang="en-US" sz="1600">
                          <a:solidFill>
                            <a:schemeClr val="tx1"/>
                          </a:solidFill>
                          <a:latin typeface="+mj-lt"/>
                        </a:rPr>
                        <a:t>Data Persistence</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           (preview)</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           (preview)</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341462541"/>
                  </a:ext>
                </a:extLst>
              </a:tr>
              <a:tr h="365760">
                <a:tc>
                  <a:txBody>
                    <a:bodyPr/>
                    <a:lstStyle/>
                    <a:p>
                      <a:r>
                        <a:rPr lang="en-US" sz="1600">
                          <a:solidFill>
                            <a:schemeClr val="tx1"/>
                          </a:solidFill>
                          <a:latin typeface="+mj-lt"/>
                        </a:rPr>
                        <a:t>Redis Cluster</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4195794623"/>
                  </a:ext>
                </a:extLst>
              </a:tr>
              <a:tr h="365760">
                <a:tc>
                  <a:txBody>
                    <a:bodyPr/>
                    <a:lstStyle/>
                    <a:p>
                      <a:r>
                        <a:rPr lang="en-US" sz="1600">
                          <a:solidFill>
                            <a:schemeClr val="tx1"/>
                          </a:solidFill>
                          <a:latin typeface="+mj-lt"/>
                        </a:rPr>
                        <a:t>Network Isolation</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Private Link</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Private Link</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Private Link </a:t>
                      </a:r>
                      <a:r>
                        <a:rPr lang="en-US" sz="1150">
                          <a:solidFill>
                            <a:schemeClr val="tx1"/>
                          </a:solidFill>
                          <a:latin typeface="+mn-lt"/>
                        </a:rPr>
                        <a:t>(</a:t>
                      </a:r>
                      <a:r>
                        <a:rPr lang="en-US" sz="1150" b="0">
                          <a:solidFill>
                            <a:schemeClr val="tx1"/>
                          </a:solidFill>
                          <a:latin typeface="+mn-lt"/>
                        </a:rPr>
                        <a:t>and VNET)</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Private Link</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Private Link</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659505089"/>
                  </a:ext>
                </a:extLst>
              </a:tr>
              <a:tr h="365760">
                <a:tc>
                  <a:txBody>
                    <a:bodyPr/>
                    <a:lstStyle/>
                    <a:p>
                      <a:r>
                        <a:rPr lang="en-US" sz="1600">
                          <a:solidFill>
                            <a:schemeClr val="tx1"/>
                          </a:solidFill>
                          <a:latin typeface="+mj-lt"/>
                        </a:rPr>
                        <a:t>Geo-Replication</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Passive</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Active</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Active </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6080305"/>
                  </a:ext>
                </a:extLst>
              </a:tr>
              <a:tr h="0">
                <a:tc>
                  <a:txBody>
                    <a:bodyPr/>
                    <a:lstStyle/>
                    <a:p>
                      <a:r>
                        <a:rPr lang="en-US" sz="1600">
                          <a:solidFill>
                            <a:schemeClr val="tx1"/>
                          </a:solidFill>
                          <a:latin typeface="+mj-lt"/>
                        </a:rPr>
                        <a:t>Zone Redundancy</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4043904421"/>
                  </a:ext>
                </a:extLst>
              </a:tr>
              <a:tr h="365760">
                <a:tc>
                  <a:txBody>
                    <a:bodyPr/>
                    <a:lstStyle/>
                    <a:p>
                      <a:r>
                        <a:rPr lang="en-US" sz="1600">
                          <a:solidFill>
                            <a:schemeClr val="tx1"/>
                          </a:solidFill>
                          <a:latin typeface="+mj-lt"/>
                        </a:rPr>
                        <a:t>Redis Modules</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377893910"/>
                  </a:ext>
                </a:extLst>
              </a:tr>
              <a:tr h="0">
                <a:tc>
                  <a:txBody>
                    <a:bodyPr/>
                    <a:lstStyle/>
                    <a:p>
                      <a:r>
                        <a:rPr lang="en-US" sz="1600">
                          <a:solidFill>
                            <a:schemeClr val="tx1"/>
                          </a:solidFill>
                          <a:latin typeface="+mj-lt"/>
                        </a:rPr>
                        <a:t>Redis on Flash</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992725864"/>
                  </a:ext>
                </a:extLst>
              </a:tr>
            </a:tbl>
          </a:graphicData>
        </a:graphic>
      </p:graphicFrame>
      <p:sp>
        <p:nvSpPr>
          <p:cNvPr id="5" name="check" title="Icon of a checkmark">
            <a:extLst>
              <a:ext uri="{FF2B5EF4-FFF2-40B4-BE49-F238E27FC236}">
                <a16:creationId xmlns:a16="http://schemas.microsoft.com/office/drawing/2014/main" id="{D72645CF-8050-4864-BA71-F79C6EFC335B}"/>
              </a:ext>
            </a:extLst>
          </p:cNvPr>
          <p:cNvSpPr>
            <a:spLocks noChangeAspect="1"/>
          </p:cNvSpPr>
          <p:nvPr/>
        </p:nvSpPr>
        <p:spPr bwMode="auto">
          <a:xfrm>
            <a:off x="8001925" y="5243054"/>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6" name="check" title="Icon of a checkmark">
            <a:extLst>
              <a:ext uri="{FF2B5EF4-FFF2-40B4-BE49-F238E27FC236}">
                <a16:creationId xmlns:a16="http://schemas.microsoft.com/office/drawing/2014/main" id="{79E9A39E-D584-4BC2-AE46-3B933EABBD05}"/>
              </a:ext>
            </a:extLst>
          </p:cNvPr>
          <p:cNvSpPr>
            <a:spLocks noChangeAspect="1"/>
          </p:cNvSpPr>
          <p:nvPr/>
        </p:nvSpPr>
        <p:spPr bwMode="auto">
          <a:xfrm>
            <a:off x="8001925" y="5595789"/>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7" name="check" title="Icon of a checkmark">
            <a:extLst>
              <a:ext uri="{FF2B5EF4-FFF2-40B4-BE49-F238E27FC236}">
                <a16:creationId xmlns:a16="http://schemas.microsoft.com/office/drawing/2014/main" id="{B4CFDB47-09C2-40C1-835D-5B55AE54C2B1}"/>
              </a:ext>
            </a:extLst>
          </p:cNvPr>
          <p:cNvSpPr>
            <a:spLocks noChangeAspect="1"/>
          </p:cNvSpPr>
          <p:nvPr/>
        </p:nvSpPr>
        <p:spPr bwMode="auto">
          <a:xfrm>
            <a:off x="10146877" y="5238442"/>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8" name="check" title="Icon of a checkmark">
            <a:extLst>
              <a:ext uri="{FF2B5EF4-FFF2-40B4-BE49-F238E27FC236}">
                <a16:creationId xmlns:a16="http://schemas.microsoft.com/office/drawing/2014/main" id="{7EC174B4-C5DE-4F7F-A850-6A2F459E590C}"/>
              </a:ext>
            </a:extLst>
          </p:cNvPr>
          <p:cNvSpPr>
            <a:spLocks noChangeAspect="1"/>
          </p:cNvSpPr>
          <p:nvPr/>
        </p:nvSpPr>
        <p:spPr bwMode="auto">
          <a:xfrm>
            <a:off x="10146877" y="5966750"/>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9" name="check" title="Icon of a checkmark">
            <a:extLst>
              <a:ext uri="{FF2B5EF4-FFF2-40B4-BE49-F238E27FC236}">
                <a16:creationId xmlns:a16="http://schemas.microsoft.com/office/drawing/2014/main" id="{920051D2-8032-45DF-84D3-6D33FA8683D6}"/>
              </a:ext>
            </a:extLst>
          </p:cNvPr>
          <p:cNvSpPr>
            <a:spLocks noChangeAspect="1"/>
          </p:cNvSpPr>
          <p:nvPr/>
        </p:nvSpPr>
        <p:spPr bwMode="auto">
          <a:xfrm>
            <a:off x="8001925" y="3747649"/>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0" name="check" title="Icon of a checkmark">
            <a:extLst>
              <a:ext uri="{FF2B5EF4-FFF2-40B4-BE49-F238E27FC236}">
                <a16:creationId xmlns:a16="http://schemas.microsoft.com/office/drawing/2014/main" id="{CFF01C41-70D0-40E4-8AC2-0A12C7AEA291}"/>
              </a:ext>
            </a:extLst>
          </p:cNvPr>
          <p:cNvSpPr>
            <a:spLocks noChangeAspect="1"/>
          </p:cNvSpPr>
          <p:nvPr/>
        </p:nvSpPr>
        <p:spPr bwMode="auto">
          <a:xfrm>
            <a:off x="8001925" y="4123222"/>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1" name="check" title="Icon of a checkmark">
            <a:extLst>
              <a:ext uri="{FF2B5EF4-FFF2-40B4-BE49-F238E27FC236}">
                <a16:creationId xmlns:a16="http://schemas.microsoft.com/office/drawing/2014/main" id="{FAD8869B-832A-4EE2-A9F0-6BF6823BA0B2}"/>
              </a:ext>
            </a:extLst>
          </p:cNvPr>
          <p:cNvSpPr>
            <a:spLocks noChangeAspect="1"/>
          </p:cNvSpPr>
          <p:nvPr/>
        </p:nvSpPr>
        <p:spPr bwMode="auto">
          <a:xfrm>
            <a:off x="10146877" y="3743037"/>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2" name="check" title="Icon of a checkmark">
            <a:extLst>
              <a:ext uri="{FF2B5EF4-FFF2-40B4-BE49-F238E27FC236}">
                <a16:creationId xmlns:a16="http://schemas.microsoft.com/office/drawing/2014/main" id="{D68410F4-FF97-4268-8475-1B76EC42B923}"/>
              </a:ext>
            </a:extLst>
          </p:cNvPr>
          <p:cNvSpPr>
            <a:spLocks noChangeAspect="1"/>
          </p:cNvSpPr>
          <p:nvPr/>
        </p:nvSpPr>
        <p:spPr bwMode="auto">
          <a:xfrm>
            <a:off x="10146877" y="4118610"/>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 name="check" title="Icon of a checkmark">
            <a:extLst>
              <a:ext uri="{FF2B5EF4-FFF2-40B4-BE49-F238E27FC236}">
                <a16:creationId xmlns:a16="http://schemas.microsoft.com/office/drawing/2014/main" id="{FEF9D3C0-F405-4299-A46E-88E7CC47653F}"/>
              </a:ext>
            </a:extLst>
          </p:cNvPr>
          <p:cNvSpPr>
            <a:spLocks noChangeAspect="1"/>
          </p:cNvSpPr>
          <p:nvPr/>
        </p:nvSpPr>
        <p:spPr bwMode="auto">
          <a:xfrm>
            <a:off x="6044815" y="3743037"/>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4" name="check" title="Icon of a checkmark">
            <a:extLst>
              <a:ext uri="{FF2B5EF4-FFF2-40B4-BE49-F238E27FC236}">
                <a16:creationId xmlns:a16="http://schemas.microsoft.com/office/drawing/2014/main" id="{0A5198AB-7970-416F-8701-B8C8719A98AE}"/>
              </a:ext>
            </a:extLst>
          </p:cNvPr>
          <p:cNvSpPr>
            <a:spLocks noChangeAspect="1"/>
          </p:cNvSpPr>
          <p:nvPr/>
        </p:nvSpPr>
        <p:spPr bwMode="auto">
          <a:xfrm>
            <a:off x="6044815" y="4118610"/>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5" name="check" title="Icon of a checkmark">
            <a:extLst>
              <a:ext uri="{FF2B5EF4-FFF2-40B4-BE49-F238E27FC236}">
                <a16:creationId xmlns:a16="http://schemas.microsoft.com/office/drawing/2014/main" id="{7E83D5E7-E763-4B0C-B959-BD0973AC6938}"/>
              </a:ext>
            </a:extLst>
          </p:cNvPr>
          <p:cNvSpPr>
            <a:spLocks noChangeAspect="1"/>
          </p:cNvSpPr>
          <p:nvPr/>
        </p:nvSpPr>
        <p:spPr bwMode="auto">
          <a:xfrm>
            <a:off x="6044815" y="5241552"/>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pic>
        <p:nvPicPr>
          <p:cNvPr id="33" name="Picture 32" descr="A picture containing text, sign&#10;&#10;Description automatically generated">
            <a:extLst>
              <a:ext uri="{FF2B5EF4-FFF2-40B4-BE49-F238E27FC236}">
                <a16:creationId xmlns:a16="http://schemas.microsoft.com/office/drawing/2014/main" id="{6D4DC658-3FBF-47F0-AD8E-D2491E31BF7B}"/>
              </a:ext>
            </a:extLst>
          </p:cNvPr>
          <p:cNvPicPr>
            <a:picLocks noChangeAspect="1"/>
          </p:cNvPicPr>
          <p:nvPr/>
        </p:nvPicPr>
        <p:blipFill>
          <a:blip r:embed="rId3"/>
          <a:stretch>
            <a:fillRect/>
          </a:stretch>
        </p:blipFill>
        <p:spPr>
          <a:xfrm>
            <a:off x="10722537" y="926565"/>
            <a:ext cx="1208819" cy="298019"/>
          </a:xfrm>
          <a:prstGeom prst="rect">
            <a:avLst/>
          </a:prstGeom>
        </p:spPr>
      </p:pic>
      <p:sp>
        <p:nvSpPr>
          <p:cNvPr id="35" name="check" title="Icon of a checkmark">
            <a:extLst>
              <a:ext uri="{FF2B5EF4-FFF2-40B4-BE49-F238E27FC236}">
                <a16:creationId xmlns:a16="http://schemas.microsoft.com/office/drawing/2014/main" id="{1C7065F4-3053-48AF-8263-60B8B23C1FA6}"/>
              </a:ext>
            </a:extLst>
          </p:cNvPr>
          <p:cNvSpPr>
            <a:spLocks noChangeAspect="1"/>
          </p:cNvSpPr>
          <p:nvPr/>
        </p:nvSpPr>
        <p:spPr bwMode="auto">
          <a:xfrm>
            <a:off x="10146877" y="5620993"/>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36" name="TextBox 35">
            <a:extLst>
              <a:ext uri="{FF2B5EF4-FFF2-40B4-BE49-F238E27FC236}">
                <a16:creationId xmlns:a16="http://schemas.microsoft.com/office/drawing/2014/main" id="{55C9FFA4-DA78-44B5-9471-19AFE38613AD}"/>
              </a:ext>
            </a:extLst>
          </p:cNvPr>
          <p:cNvSpPr txBox="1"/>
          <p:nvPr/>
        </p:nvSpPr>
        <p:spPr>
          <a:xfrm>
            <a:off x="10545248" y="5528373"/>
            <a:ext cx="107402" cy="307777"/>
          </a:xfrm>
          <a:prstGeom prst="rect">
            <a:avLst/>
          </a:prstGeom>
          <a:noFill/>
        </p:spPr>
        <p:txBody>
          <a:bodyPr wrap="none" lIns="0" tIns="0" rIns="0" bIns="0" rtlCol="0">
            <a:spAutoFit/>
          </a:bodyPr>
          <a:lstStyle/>
          <a:p>
            <a:pPr algn="l"/>
            <a:r>
              <a:rPr lang="en-US" sz="2000"/>
              <a:t>*</a:t>
            </a:r>
          </a:p>
        </p:txBody>
      </p:sp>
      <p:sp>
        <p:nvSpPr>
          <p:cNvPr id="38" name="TextBox 37">
            <a:extLst>
              <a:ext uri="{FF2B5EF4-FFF2-40B4-BE49-F238E27FC236}">
                <a16:creationId xmlns:a16="http://schemas.microsoft.com/office/drawing/2014/main" id="{159FDD31-8AB3-441D-B39F-A538D33DF668}"/>
              </a:ext>
            </a:extLst>
          </p:cNvPr>
          <p:cNvSpPr txBox="1"/>
          <p:nvPr/>
        </p:nvSpPr>
        <p:spPr>
          <a:xfrm>
            <a:off x="9503646" y="6474503"/>
            <a:ext cx="2539399" cy="215444"/>
          </a:xfrm>
          <a:prstGeom prst="rect">
            <a:avLst/>
          </a:prstGeom>
          <a:noFill/>
        </p:spPr>
        <p:txBody>
          <a:bodyPr wrap="square" lIns="0" tIns="0" rIns="0" bIns="0" rtlCol="0">
            <a:spAutoFit/>
          </a:bodyPr>
          <a:lstStyle/>
          <a:p>
            <a:pPr algn="l"/>
            <a:r>
              <a:rPr lang="en-US" sz="1400" dirty="0"/>
              <a:t>*Only RediSearch &amp; RedisJSON</a:t>
            </a:r>
          </a:p>
        </p:txBody>
      </p:sp>
      <p:sp>
        <p:nvSpPr>
          <p:cNvPr id="17" name="TextBox 16">
            <a:extLst>
              <a:ext uri="{FF2B5EF4-FFF2-40B4-BE49-F238E27FC236}">
                <a16:creationId xmlns:a16="http://schemas.microsoft.com/office/drawing/2014/main" id="{F2F82A80-8215-D427-000E-940786528ED0}"/>
              </a:ext>
            </a:extLst>
          </p:cNvPr>
          <p:cNvSpPr txBox="1"/>
          <p:nvPr/>
        </p:nvSpPr>
        <p:spPr>
          <a:xfrm>
            <a:off x="148955" y="6400800"/>
            <a:ext cx="6761746" cy="363946"/>
          </a:xfrm>
          <a:prstGeom prst="rect">
            <a:avLst/>
          </a:prstGeom>
          <a:noFill/>
        </p:spPr>
        <p:txBody>
          <a:bodyPr wrap="square">
            <a:spAutoFit/>
          </a:bodyPr>
          <a:lstStyle/>
          <a:p>
            <a:r>
              <a:rPr lang="en-US"/>
              <a:t>https://azure.microsoft.com/ja-jp/pricing/details/cache/</a:t>
            </a:r>
          </a:p>
        </p:txBody>
      </p:sp>
    </p:spTree>
    <p:extLst>
      <p:ext uri="{BB962C8B-B14F-4D97-AF65-F5344CB8AC3E}">
        <p14:creationId xmlns:p14="http://schemas.microsoft.com/office/powerpoint/2010/main" val="59442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464E85-ACF7-486A-8E14-60FC40C4AAC7}"/>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E1788CF4-CC8D-41BD-BCC7-C0A1E9BB7C5D}"/>
              </a:ext>
            </a:extLst>
          </p:cNvPr>
          <p:cNvSpPr txBox="1">
            <a:spLocks/>
          </p:cNvSpPr>
          <p:nvPr/>
        </p:nvSpPr>
        <p:spPr>
          <a:xfrm>
            <a:off x="584200" y="1435100"/>
            <a:ext cx="5207000"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Single node running OSS Redis (on Windows)</a:t>
            </a:r>
          </a:p>
          <a:p>
            <a:r>
              <a:rPr lang="en-US" sz="2000"/>
              <a:t>Non-TLS 6379 is disabled by default</a:t>
            </a:r>
          </a:p>
          <a:p>
            <a:r>
              <a:rPr lang="en-US" sz="2000"/>
              <a:t>Data is not replicated</a:t>
            </a:r>
          </a:p>
          <a:p>
            <a:r>
              <a:rPr lang="en-US" sz="2000"/>
              <a:t>Data loss will happen during patching or scaling</a:t>
            </a:r>
          </a:p>
          <a:p>
            <a:r>
              <a:rPr lang="en-US" sz="2000"/>
              <a:t>No explicit SLA guarantee. Good for dev-test</a:t>
            </a:r>
          </a:p>
        </p:txBody>
      </p:sp>
      <p:sp>
        <p:nvSpPr>
          <p:cNvPr id="9" name="Title 16">
            <a:extLst>
              <a:ext uri="{FF2B5EF4-FFF2-40B4-BE49-F238E27FC236}">
                <a16:creationId xmlns:a16="http://schemas.microsoft.com/office/drawing/2014/main" id="{D3C3BDB8-21D1-431D-BB83-C0A612F69DED}"/>
              </a:ext>
            </a:extLst>
          </p:cNvPr>
          <p:cNvSpPr txBox="1">
            <a:spLocks noGrp="1"/>
          </p:cNvSpPr>
          <p:nvPr>
            <p:ph type="title" idx="4294967295"/>
          </p:nvPr>
        </p:nvSpPr>
        <p:spPr>
          <a:xfrm>
            <a:off x="588263" y="457200"/>
            <a:ext cx="5202937"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Inside | Basic</a:t>
            </a:r>
          </a:p>
        </p:txBody>
      </p:sp>
      <p:sp>
        <p:nvSpPr>
          <p:cNvPr id="10" name="Rectangle 9">
            <a:extLst>
              <a:ext uri="{FF2B5EF4-FFF2-40B4-BE49-F238E27FC236}">
                <a16:creationId xmlns:a16="http://schemas.microsoft.com/office/drawing/2014/main" id="{62241615-0720-4556-87A4-8D308009E8B6}"/>
              </a:ext>
            </a:extLst>
          </p:cNvPr>
          <p:cNvSpPr/>
          <p:nvPr/>
        </p:nvSpPr>
        <p:spPr>
          <a:xfrm>
            <a:off x="8163277" y="3490217"/>
            <a:ext cx="1579410" cy="1233822"/>
          </a:xfrm>
          <a:prstGeom prst="rect">
            <a:avLst/>
          </a:prstGeom>
          <a:solidFill>
            <a:srgbClr val="00B0F0"/>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5"/>
            <a:endParaRPr lang="en-US" sz="1200">
              <a:solidFill>
                <a:prstClr val="white"/>
              </a:solidFill>
            </a:endParaRPr>
          </a:p>
          <a:p>
            <a:pPr algn="ctr" defTabSz="914225"/>
            <a:r>
              <a:rPr lang="en-US" sz="1200">
                <a:solidFill>
                  <a:prstClr val="white"/>
                </a:solidFill>
              </a:rPr>
              <a:t>Azure Cache Agent</a:t>
            </a:r>
          </a:p>
        </p:txBody>
      </p:sp>
      <p:sp>
        <p:nvSpPr>
          <p:cNvPr id="11" name="Rectangle 10">
            <a:extLst>
              <a:ext uri="{FF2B5EF4-FFF2-40B4-BE49-F238E27FC236}">
                <a16:creationId xmlns:a16="http://schemas.microsoft.com/office/drawing/2014/main" id="{8517CAA4-C9BF-4BC5-98AF-E48CAB6B0232}"/>
              </a:ext>
              <a:ext uri="{C183D7F6-B498-43B3-948B-1728B52AA6E4}">
                <adec:decorative xmlns:adec="http://schemas.microsoft.com/office/drawing/2017/decorative" val="1"/>
              </a:ext>
            </a:extLst>
          </p:cNvPr>
          <p:cNvSpPr/>
          <p:nvPr/>
        </p:nvSpPr>
        <p:spPr>
          <a:xfrm>
            <a:off x="7936190" y="3307020"/>
            <a:ext cx="1992417" cy="1580063"/>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13" name="Group 12">
            <a:extLst>
              <a:ext uri="{FF2B5EF4-FFF2-40B4-BE49-F238E27FC236}">
                <a16:creationId xmlns:a16="http://schemas.microsoft.com/office/drawing/2014/main" id="{64E6D1A6-81F6-450E-8E15-6A05532BE63C}"/>
              </a:ext>
              <a:ext uri="{C183D7F6-B498-43B3-948B-1728B52AA6E4}">
                <adec:decorative xmlns:adec="http://schemas.microsoft.com/office/drawing/2017/decorative" val="1"/>
              </a:ext>
            </a:extLst>
          </p:cNvPr>
          <p:cNvGrpSpPr/>
          <p:nvPr/>
        </p:nvGrpSpPr>
        <p:grpSpPr>
          <a:xfrm>
            <a:off x="8678113" y="2993137"/>
            <a:ext cx="91427" cy="497079"/>
            <a:chOff x="1580229" y="2752077"/>
            <a:chExt cx="91440" cy="497149"/>
          </a:xfrm>
          <a:solidFill>
            <a:srgbClr val="0069BA"/>
          </a:solidFill>
        </p:grpSpPr>
        <p:cxnSp>
          <p:nvCxnSpPr>
            <p:cNvPr id="14" name="Straight Connector 13">
              <a:extLst>
                <a:ext uri="{FF2B5EF4-FFF2-40B4-BE49-F238E27FC236}">
                  <a16:creationId xmlns:a16="http://schemas.microsoft.com/office/drawing/2014/main" id="{C636BC9E-52DD-44E7-831A-CD596DDEBA7C}"/>
                </a:ext>
              </a:extLst>
            </p:cNvPr>
            <p:cNvCxnSpPr/>
            <p:nvPr/>
          </p:nvCxnSpPr>
          <p:spPr>
            <a:xfrm flipV="1">
              <a:off x="1621949" y="2792026"/>
              <a:ext cx="0" cy="457200"/>
            </a:xfrm>
            <a:prstGeom prst="line">
              <a:avLst/>
            </a:prstGeom>
            <a:grpFill/>
            <a:ln w="28575">
              <a:solidFill>
                <a:srgbClr val="0069BA"/>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2E86D26-417B-42C0-B4DC-847DEB39E217}"/>
                </a:ext>
              </a:extLst>
            </p:cNvPr>
            <p:cNvSpPr/>
            <p:nvPr/>
          </p:nvSpPr>
          <p:spPr>
            <a:xfrm>
              <a:off x="1580229" y="2752077"/>
              <a:ext cx="91440" cy="91440"/>
            </a:xfrm>
            <a:prstGeom prst="ellipse">
              <a:avLst/>
            </a:prstGeom>
            <a:grpFill/>
            <a:ln>
              <a:solidFill>
                <a:srgbClr val="0069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6" name="Group 15">
            <a:extLst>
              <a:ext uri="{FF2B5EF4-FFF2-40B4-BE49-F238E27FC236}">
                <a16:creationId xmlns:a16="http://schemas.microsoft.com/office/drawing/2014/main" id="{C54F3205-8DB8-47B6-AF41-E873F1DEA52D}"/>
              </a:ext>
              <a:ext uri="{C183D7F6-B498-43B3-948B-1728B52AA6E4}">
                <adec:decorative xmlns:adec="http://schemas.microsoft.com/office/drawing/2017/decorative" val="1"/>
              </a:ext>
            </a:extLst>
          </p:cNvPr>
          <p:cNvGrpSpPr/>
          <p:nvPr/>
        </p:nvGrpSpPr>
        <p:grpSpPr>
          <a:xfrm>
            <a:off x="9125049" y="2993137"/>
            <a:ext cx="91427" cy="497079"/>
            <a:chOff x="1580229" y="2752077"/>
            <a:chExt cx="91440" cy="497149"/>
          </a:xfrm>
          <a:solidFill>
            <a:srgbClr val="50E6FF"/>
          </a:solidFill>
        </p:grpSpPr>
        <p:cxnSp>
          <p:nvCxnSpPr>
            <p:cNvPr id="17" name="Straight Connector 16">
              <a:extLst>
                <a:ext uri="{FF2B5EF4-FFF2-40B4-BE49-F238E27FC236}">
                  <a16:creationId xmlns:a16="http://schemas.microsoft.com/office/drawing/2014/main" id="{BBB1AFE2-F2C0-49F3-B1E2-D5A83EEDC77D}"/>
                </a:ext>
              </a:extLst>
            </p:cNvPr>
            <p:cNvCxnSpPr/>
            <p:nvPr/>
          </p:nvCxnSpPr>
          <p:spPr>
            <a:xfrm flipV="1">
              <a:off x="1621949" y="2792026"/>
              <a:ext cx="0" cy="4572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E48E7B5-0763-4BBC-9AC5-2BC7D923FEED}"/>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9" name="TextBox 18">
            <a:extLst>
              <a:ext uri="{FF2B5EF4-FFF2-40B4-BE49-F238E27FC236}">
                <a16:creationId xmlns:a16="http://schemas.microsoft.com/office/drawing/2014/main" id="{44B20F26-45C6-477A-8836-F68E415F78BF}"/>
              </a:ext>
            </a:extLst>
          </p:cNvPr>
          <p:cNvSpPr txBox="1"/>
          <p:nvPr/>
        </p:nvSpPr>
        <p:spPr>
          <a:xfrm>
            <a:off x="7848478" y="3079061"/>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20" name="TextBox 19">
            <a:extLst>
              <a:ext uri="{FF2B5EF4-FFF2-40B4-BE49-F238E27FC236}">
                <a16:creationId xmlns:a16="http://schemas.microsoft.com/office/drawing/2014/main" id="{B7C82455-7034-4D1E-BEC1-918488333502}"/>
              </a:ext>
            </a:extLst>
          </p:cNvPr>
          <p:cNvSpPr txBox="1"/>
          <p:nvPr/>
        </p:nvSpPr>
        <p:spPr>
          <a:xfrm>
            <a:off x="9149818" y="3073570"/>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21" name="Group 20">
            <a:extLst>
              <a:ext uri="{FF2B5EF4-FFF2-40B4-BE49-F238E27FC236}">
                <a16:creationId xmlns:a16="http://schemas.microsoft.com/office/drawing/2014/main" id="{51BF320F-F901-4F67-8917-5186087AEF4D}"/>
              </a:ext>
              <a:ext uri="{C183D7F6-B498-43B3-948B-1728B52AA6E4}">
                <adec:decorative xmlns:adec="http://schemas.microsoft.com/office/drawing/2017/decorative" val="1"/>
              </a:ext>
            </a:extLst>
          </p:cNvPr>
          <p:cNvGrpSpPr/>
          <p:nvPr/>
        </p:nvGrpSpPr>
        <p:grpSpPr>
          <a:xfrm>
            <a:off x="8258137" y="4140805"/>
            <a:ext cx="1389691" cy="515494"/>
            <a:chOff x="1017621" y="5654252"/>
            <a:chExt cx="1389888" cy="515567"/>
          </a:xfrm>
          <a:solidFill>
            <a:schemeClr val="bg1">
              <a:lumMod val="95000"/>
            </a:schemeClr>
          </a:solidFill>
        </p:grpSpPr>
        <p:sp>
          <p:nvSpPr>
            <p:cNvPr id="22" name="Rectangle 21">
              <a:extLst>
                <a:ext uri="{FF2B5EF4-FFF2-40B4-BE49-F238E27FC236}">
                  <a16:creationId xmlns:a16="http://schemas.microsoft.com/office/drawing/2014/main" id="{2F9FB4E6-77CC-4142-B5FC-5B583A6775C0}"/>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23" name="Group 22">
              <a:extLst>
                <a:ext uri="{FF2B5EF4-FFF2-40B4-BE49-F238E27FC236}">
                  <a16:creationId xmlns:a16="http://schemas.microsoft.com/office/drawing/2014/main" id="{BED79D54-D219-4850-B6FE-EAED61DCFE56}"/>
                </a:ext>
              </a:extLst>
            </p:cNvPr>
            <p:cNvGrpSpPr/>
            <p:nvPr/>
          </p:nvGrpSpPr>
          <p:grpSpPr>
            <a:xfrm>
              <a:off x="1104443" y="5696591"/>
              <a:ext cx="1303064" cy="430948"/>
              <a:chOff x="4902337" y="3437664"/>
              <a:chExt cx="1630796" cy="430948"/>
            </a:xfrm>
            <a:grpFill/>
          </p:grpSpPr>
          <p:pic>
            <p:nvPicPr>
              <p:cNvPr id="24" name="Picture 23">
                <a:extLst>
                  <a:ext uri="{FF2B5EF4-FFF2-40B4-BE49-F238E27FC236}">
                    <a16:creationId xmlns:a16="http://schemas.microsoft.com/office/drawing/2014/main" id="{5AB33E87-A663-4B3A-B140-509C1A3D4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25" name="TextBox 24">
                <a:extLst>
                  <a:ext uri="{FF2B5EF4-FFF2-40B4-BE49-F238E27FC236}">
                    <a16:creationId xmlns:a16="http://schemas.microsoft.com/office/drawing/2014/main" id="{4596F7C2-2CEA-41B1-A0F0-84FB80171B5E}"/>
                  </a:ext>
                </a:extLst>
              </p:cNvPr>
              <p:cNvSpPr txBox="1"/>
              <p:nvPr/>
            </p:nvSpPr>
            <p:spPr>
              <a:xfrm>
                <a:off x="5412419" y="3437664"/>
                <a:ext cx="1120714"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26" name="TextBox 25">
            <a:extLst>
              <a:ext uri="{FF2B5EF4-FFF2-40B4-BE49-F238E27FC236}">
                <a16:creationId xmlns:a16="http://schemas.microsoft.com/office/drawing/2014/main" id="{7BD14717-DF30-4E8F-B73F-076229B1164F}"/>
              </a:ext>
            </a:extLst>
          </p:cNvPr>
          <p:cNvSpPr txBox="1"/>
          <p:nvPr/>
        </p:nvSpPr>
        <p:spPr>
          <a:xfrm>
            <a:off x="9272341" y="5167631"/>
            <a:ext cx="1312532" cy="257086"/>
          </a:xfrm>
          <a:prstGeom prst="rect">
            <a:avLst/>
          </a:prstGeom>
          <a:noFill/>
        </p:spPr>
        <p:txBody>
          <a:bodyPr wrap="square" rtlCol="0">
            <a:spAutoFit/>
          </a:bodyPr>
          <a:lstStyle/>
          <a:p>
            <a:pPr algn="ctr" defTabSz="914225"/>
            <a:r>
              <a:rPr lang="en-US" sz="1050">
                <a:solidFill>
                  <a:prstClr val="white"/>
                </a:solidFill>
                <a:latin typeface="Segoe UI"/>
                <a:ea typeface="Microsoft YaHei UI"/>
                <a:cs typeface=""/>
              </a:rPr>
              <a:t>VM</a:t>
            </a:r>
          </a:p>
        </p:txBody>
      </p:sp>
      <p:pic>
        <p:nvPicPr>
          <p:cNvPr id="27" name="Picture 26">
            <a:extLst>
              <a:ext uri="{FF2B5EF4-FFF2-40B4-BE49-F238E27FC236}">
                <a16:creationId xmlns:a16="http://schemas.microsoft.com/office/drawing/2014/main" id="{56D076AB-9B82-4C01-8095-6390021F6A7E}"/>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8550381" y="2100623"/>
            <a:ext cx="780180" cy="780180"/>
          </a:xfrm>
          <a:prstGeom prst="rect">
            <a:avLst/>
          </a:prstGeom>
        </p:spPr>
      </p:pic>
      <p:sp>
        <p:nvSpPr>
          <p:cNvPr id="28" name="TextBox 27">
            <a:extLst>
              <a:ext uri="{FF2B5EF4-FFF2-40B4-BE49-F238E27FC236}">
                <a16:creationId xmlns:a16="http://schemas.microsoft.com/office/drawing/2014/main" id="{766F665B-BE97-4844-BB60-C0DFC9B7A465}"/>
              </a:ext>
            </a:extLst>
          </p:cNvPr>
          <p:cNvSpPr txBox="1"/>
          <p:nvPr/>
        </p:nvSpPr>
        <p:spPr>
          <a:xfrm>
            <a:off x="8431779" y="1901609"/>
            <a:ext cx="1017385" cy="257086"/>
          </a:xfrm>
          <a:prstGeom prst="rect">
            <a:avLst/>
          </a:prstGeom>
          <a:noFill/>
        </p:spPr>
        <p:txBody>
          <a:bodyPr wrap="square" rtlCol="0">
            <a:spAutoFit/>
          </a:bodyPr>
          <a:lstStyle/>
          <a:p>
            <a:pPr defTabSz="914225"/>
            <a:r>
              <a:rPr lang="en-US" sz="1050">
                <a:solidFill>
                  <a:prstClr val="white"/>
                </a:solidFill>
                <a:latin typeface="Segoe UI"/>
                <a:ea typeface="Microsoft YaHei UI"/>
                <a:cs typeface=""/>
              </a:rPr>
              <a:t>Load Balancer</a:t>
            </a:r>
          </a:p>
        </p:txBody>
      </p:sp>
      <p:cxnSp>
        <p:nvCxnSpPr>
          <p:cNvPr id="29" name="Straight Arrow Connector 28">
            <a:extLst>
              <a:ext uri="{FF2B5EF4-FFF2-40B4-BE49-F238E27FC236}">
                <a16:creationId xmlns:a16="http://schemas.microsoft.com/office/drawing/2014/main" id="{4E4B9DC2-7FD7-4BB6-A808-8908B8F02235}"/>
              </a:ext>
              <a:ext uri="{C183D7F6-B498-43B3-948B-1728B52AA6E4}">
                <adec:decorative xmlns:adec="http://schemas.microsoft.com/office/drawing/2017/decorative" val="1"/>
              </a:ext>
            </a:extLst>
          </p:cNvPr>
          <p:cNvCxnSpPr>
            <a:endCxn id="15" idx="0"/>
          </p:cNvCxnSpPr>
          <p:nvPr/>
        </p:nvCxnSpPr>
        <p:spPr>
          <a:xfrm flipH="1">
            <a:off x="8723827" y="2680135"/>
            <a:ext cx="210046" cy="313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3C8D378-A4F6-4252-BC73-2F06646EDAD2}"/>
              </a:ext>
              <a:ext uri="{C183D7F6-B498-43B3-948B-1728B52AA6E4}">
                <adec:decorative xmlns:adec="http://schemas.microsoft.com/office/drawing/2017/decorative" val="1"/>
              </a:ext>
            </a:extLst>
          </p:cNvPr>
          <p:cNvCxnSpPr>
            <a:endCxn id="18" idx="0"/>
          </p:cNvCxnSpPr>
          <p:nvPr/>
        </p:nvCxnSpPr>
        <p:spPr>
          <a:xfrm>
            <a:off x="8933872" y="2680135"/>
            <a:ext cx="236891" cy="3130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2" name="Picture 11">
            <a:extLst>
              <a:ext uri="{FF2B5EF4-FFF2-40B4-BE49-F238E27FC236}">
                <a16:creationId xmlns:a16="http://schemas.microsoft.com/office/drawing/2014/main" id="{6E63DD8B-674F-4819-8A2A-78B08F0C8010}"/>
              </a:ext>
              <a:ext uri="{C183D7F6-B498-43B3-948B-1728B52AA6E4}">
                <adec:decorative xmlns:adec="http://schemas.microsoft.com/office/drawing/2017/decorative" val="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586905" y="4584397"/>
            <a:ext cx="639989" cy="639989"/>
          </a:xfrm>
          <a:prstGeom prst="rect">
            <a:avLst/>
          </a:prstGeom>
        </p:spPr>
      </p:pic>
    </p:spTree>
    <p:extLst>
      <p:ext uri="{BB962C8B-B14F-4D97-AF65-F5344CB8AC3E}">
        <p14:creationId xmlns:p14="http://schemas.microsoft.com/office/powerpoint/2010/main" val="35949902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BCF0-1CFC-4E59-BEC6-0FA8314BF3EC}"/>
              </a:ext>
            </a:extLst>
          </p:cNvPr>
          <p:cNvSpPr>
            <a:spLocks noGrp="1"/>
          </p:cNvSpPr>
          <p:nvPr>
            <p:ph type="title"/>
          </p:nvPr>
        </p:nvSpPr>
        <p:spPr/>
        <p:txBody>
          <a:bodyPr/>
          <a:lstStyle/>
          <a:p>
            <a:r>
              <a:rPr lang="en-US"/>
              <a:t>What is Redis?</a:t>
            </a:r>
          </a:p>
        </p:txBody>
      </p:sp>
      <p:sp>
        <p:nvSpPr>
          <p:cNvPr id="12" name="TextBox 11">
            <a:extLst>
              <a:ext uri="{FF2B5EF4-FFF2-40B4-BE49-F238E27FC236}">
                <a16:creationId xmlns:a16="http://schemas.microsoft.com/office/drawing/2014/main" id="{9D9ADA61-CF98-444A-A75C-DC7E6C510D64}"/>
              </a:ext>
            </a:extLst>
          </p:cNvPr>
          <p:cNvSpPr txBox="1"/>
          <p:nvPr/>
        </p:nvSpPr>
        <p:spPr>
          <a:xfrm>
            <a:off x="399366" y="4083185"/>
            <a:ext cx="3033898" cy="430887"/>
          </a:xfrm>
          <a:prstGeom prst="rect">
            <a:avLst/>
          </a:prstGeom>
          <a:noFill/>
        </p:spPr>
        <p:txBody>
          <a:bodyPr wrap="square" lIns="0" tIns="0" rIns="0" bIns="0" rtlCol="0">
            <a:spAutoFit/>
          </a:bodyPr>
          <a:lstStyle/>
          <a:p>
            <a:pPr algn="ctr"/>
            <a:r>
              <a:rPr lang="en-US" sz="2800">
                <a:latin typeface="+mj-lt"/>
              </a:rPr>
              <a:t>Open-source</a:t>
            </a:r>
          </a:p>
        </p:txBody>
      </p:sp>
      <p:pic>
        <p:nvPicPr>
          <p:cNvPr id="5" name="Picture 2" descr="Redis icon">
            <a:extLst>
              <a:ext uri="{FF2B5EF4-FFF2-40B4-BE49-F238E27FC236}">
                <a16:creationId xmlns:a16="http://schemas.microsoft.com/office/drawing/2014/main" id="{FB121A50-3404-43A9-988E-0A3B87359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72" b="6937"/>
          <a:stretch/>
        </p:blipFill>
        <p:spPr bwMode="auto">
          <a:xfrm>
            <a:off x="4951197" y="1716617"/>
            <a:ext cx="2289608" cy="20009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A35E324-069E-45B3-BC13-1875CF8AC131}"/>
              </a:ext>
            </a:extLst>
          </p:cNvPr>
          <p:cNvSpPr txBox="1"/>
          <p:nvPr/>
        </p:nvSpPr>
        <p:spPr>
          <a:xfrm>
            <a:off x="3185823" y="4083715"/>
            <a:ext cx="3033898" cy="430887"/>
          </a:xfrm>
          <a:prstGeom prst="rect">
            <a:avLst/>
          </a:prstGeom>
          <a:noFill/>
        </p:spPr>
        <p:txBody>
          <a:bodyPr wrap="square" lIns="0" tIns="0" rIns="0" bIns="0" rtlCol="0">
            <a:spAutoFit/>
          </a:bodyPr>
          <a:lstStyle/>
          <a:p>
            <a:pPr algn="ctr"/>
            <a:r>
              <a:rPr lang="en-US" sz="2800">
                <a:latin typeface="+mj-lt"/>
              </a:rPr>
              <a:t>In-memory</a:t>
            </a:r>
          </a:p>
        </p:txBody>
      </p:sp>
      <p:sp>
        <p:nvSpPr>
          <p:cNvPr id="21" name="TextBox 20">
            <a:extLst>
              <a:ext uri="{FF2B5EF4-FFF2-40B4-BE49-F238E27FC236}">
                <a16:creationId xmlns:a16="http://schemas.microsoft.com/office/drawing/2014/main" id="{11209E50-E630-4713-AB79-4E08F0F3061B}"/>
              </a:ext>
            </a:extLst>
          </p:cNvPr>
          <p:cNvSpPr txBox="1"/>
          <p:nvPr/>
        </p:nvSpPr>
        <p:spPr>
          <a:xfrm>
            <a:off x="5972279" y="4083185"/>
            <a:ext cx="3033898" cy="430887"/>
          </a:xfrm>
          <a:prstGeom prst="rect">
            <a:avLst/>
          </a:prstGeom>
          <a:noFill/>
        </p:spPr>
        <p:txBody>
          <a:bodyPr wrap="square" lIns="0" tIns="0" rIns="0" bIns="0" rtlCol="0">
            <a:spAutoFit/>
          </a:bodyPr>
          <a:lstStyle/>
          <a:p>
            <a:pPr algn="ctr"/>
            <a:r>
              <a:rPr lang="en-US" sz="2800">
                <a:latin typeface="+mj-lt"/>
              </a:rPr>
              <a:t>Key-value</a:t>
            </a:r>
          </a:p>
        </p:txBody>
      </p:sp>
      <p:sp>
        <p:nvSpPr>
          <p:cNvPr id="23" name="TextBox 22">
            <a:extLst>
              <a:ext uri="{FF2B5EF4-FFF2-40B4-BE49-F238E27FC236}">
                <a16:creationId xmlns:a16="http://schemas.microsoft.com/office/drawing/2014/main" id="{6DEB975F-49D0-4DDA-9275-EC293D1B701B}"/>
              </a:ext>
            </a:extLst>
          </p:cNvPr>
          <p:cNvSpPr txBox="1"/>
          <p:nvPr/>
        </p:nvSpPr>
        <p:spPr>
          <a:xfrm>
            <a:off x="8758738" y="4083185"/>
            <a:ext cx="3033898" cy="430887"/>
          </a:xfrm>
          <a:prstGeom prst="rect">
            <a:avLst/>
          </a:prstGeom>
          <a:noFill/>
        </p:spPr>
        <p:txBody>
          <a:bodyPr wrap="square" lIns="0" tIns="0" rIns="0" bIns="0" rtlCol="0">
            <a:spAutoFit/>
          </a:bodyPr>
          <a:lstStyle/>
          <a:p>
            <a:pPr algn="ctr"/>
            <a:r>
              <a:rPr lang="en-US" sz="2800">
                <a:latin typeface="+mj-lt"/>
              </a:rPr>
              <a:t>NoSQL datastore</a:t>
            </a:r>
          </a:p>
        </p:txBody>
      </p:sp>
      <p:cxnSp>
        <p:nvCxnSpPr>
          <p:cNvPr id="25" name="Connector: Elbow 24">
            <a:extLst>
              <a:ext uri="{FF2B5EF4-FFF2-40B4-BE49-F238E27FC236}">
                <a16:creationId xmlns:a16="http://schemas.microsoft.com/office/drawing/2014/main" id="{0BF5A362-AB44-4539-B0B3-FEC505CE38C3}"/>
              </a:ext>
              <a:ext uri="{C183D7F6-B498-43B3-948B-1728B52AA6E4}">
                <adec:decorative xmlns:adec="http://schemas.microsoft.com/office/drawing/2017/decorative" val="1"/>
              </a:ext>
            </a:extLst>
          </p:cNvPr>
          <p:cNvCxnSpPr>
            <a:stCxn id="5" idx="2"/>
            <a:endCxn id="12" idx="0"/>
          </p:cNvCxnSpPr>
          <p:nvPr/>
        </p:nvCxnSpPr>
        <p:spPr>
          <a:xfrm rot="5400000">
            <a:off x="3823326" y="1810509"/>
            <a:ext cx="365665" cy="417968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0576733-C02D-447D-9E98-2ED472CD5EC1}"/>
              </a:ext>
              <a:ext uri="{C183D7F6-B498-43B3-948B-1728B52AA6E4}">
                <adec:decorative xmlns:adec="http://schemas.microsoft.com/office/drawing/2017/decorative" val="1"/>
              </a:ext>
            </a:extLst>
          </p:cNvPr>
          <p:cNvCxnSpPr>
            <a:cxnSpLocks/>
            <a:stCxn id="5" idx="2"/>
            <a:endCxn id="13" idx="0"/>
          </p:cNvCxnSpPr>
          <p:nvPr/>
        </p:nvCxnSpPr>
        <p:spPr>
          <a:xfrm rot="5400000">
            <a:off x="5216290" y="3204003"/>
            <a:ext cx="366195" cy="1393229"/>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2BEF04D-7CF7-4A54-925F-77D7374A144B}"/>
              </a:ext>
              <a:ext uri="{C183D7F6-B498-43B3-948B-1728B52AA6E4}">
                <adec:decorative xmlns:adec="http://schemas.microsoft.com/office/drawing/2017/decorative" val="1"/>
              </a:ext>
            </a:extLst>
          </p:cNvPr>
          <p:cNvCxnSpPr>
            <a:cxnSpLocks/>
            <a:stCxn id="5" idx="2"/>
            <a:endCxn id="21" idx="0"/>
          </p:cNvCxnSpPr>
          <p:nvPr/>
        </p:nvCxnSpPr>
        <p:spPr>
          <a:xfrm rot="16200000" flipH="1">
            <a:off x="6609782" y="3203738"/>
            <a:ext cx="365665" cy="1393227"/>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7A43ACA-4DA6-4D5E-9815-F0F6FEBB426C}"/>
              </a:ext>
              <a:ext uri="{C183D7F6-B498-43B3-948B-1728B52AA6E4}">
                <adec:decorative xmlns:adec="http://schemas.microsoft.com/office/drawing/2017/decorative" val="1"/>
              </a:ext>
            </a:extLst>
          </p:cNvPr>
          <p:cNvCxnSpPr>
            <a:cxnSpLocks/>
            <a:stCxn id="5" idx="2"/>
            <a:endCxn id="23" idx="0"/>
          </p:cNvCxnSpPr>
          <p:nvPr/>
        </p:nvCxnSpPr>
        <p:spPr>
          <a:xfrm rot="16200000" flipH="1">
            <a:off x="8003012" y="1810509"/>
            <a:ext cx="365665" cy="4179686"/>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BF552B84-9AAD-44E6-AACA-6CE85DC34B2D}"/>
              </a:ext>
              <a:ext uri="{C183D7F6-B498-43B3-948B-1728B52AA6E4}">
                <adec:decorative xmlns:adec="http://schemas.microsoft.com/office/drawing/2017/decorative" val="1"/>
              </a:ext>
            </a:extLst>
          </p:cNvPr>
          <p:cNvGrpSpPr/>
          <p:nvPr/>
        </p:nvGrpSpPr>
        <p:grpSpPr>
          <a:xfrm>
            <a:off x="4281314" y="5226372"/>
            <a:ext cx="4176552" cy="1174007"/>
            <a:chOff x="4281055" y="5226627"/>
            <a:chExt cx="4177145" cy="1174173"/>
          </a:xfrm>
        </p:grpSpPr>
        <p:sp>
          <p:nvSpPr>
            <p:cNvPr id="47" name="Rectangle 46">
              <a:extLst>
                <a:ext uri="{FF2B5EF4-FFF2-40B4-BE49-F238E27FC236}">
                  <a16:creationId xmlns:a16="http://schemas.microsoft.com/office/drawing/2014/main" id="{9A3A3F73-1DED-464C-AE66-2BAFD10A8C61}"/>
                </a:ext>
              </a:extLst>
            </p:cNvPr>
            <p:cNvSpPr/>
            <p:nvPr/>
          </p:nvSpPr>
          <p:spPr bwMode="auto">
            <a:xfrm>
              <a:off x="4281055" y="5226627"/>
              <a:ext cx="4177145" cy="11741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B4AEC588-B5B2-462B-BC84-6697FABB9B8D}"/>
                </a:ext>
              </a:extLst>
            </p:cNvPr>
            <p:cNvSpPr txBox="1"/>
            <p:nvPr/>
          </p:nvSpPr>
          <p:spPr>
            <a:xfrm>
              <a:off x="4478482" y="5352048"/>
              <a:ext cx="3771900" cy="923461"/>
            </a:xfrm>
            <a:prstGeom prst="rect">
              <a:avLst/>
            </a:prstGeom>
            <a:noFill/>
          </p:spPr>
          <p:txBody>
            <a:bodyPr wrap="square" lIns="0" tIns="0" rIns="0" bIns="0" rtlCol="0">
              <a:spAutoFit/>
            </a:bodyPr>
            <a:lstStyle/>
            <a:p>
              <a:pPr algn="l"/>
              <a:r>
                <a:rPr lang="en-US" sz="2000">
                  <a:latin typeface="Courier New" panose="02070309020205020404" pitchFamily="49" charset="0"/>
                  <a:cs typeface="Courier New" panose="02070309020205020404" pitchFamily="49" charset="0"/>
                </a:rPr>
                <a:t>&gt;SET key “Hello World!”</a:t>
              </a:r>
            </a:p>
            <a:p>
              <a:pPr algn="l"/>
              <a:r>
                <a:rPr lang="en-US" sz="2000">
                  <a:latin typeface="Courier New" panose="02070309020205020404" pitchFamily="49" charset="0"/>
                  <a:cs typeface="Courier New" panose="02070309020205020404" pitchFamily="49" charset="0"/>
                </a:rPr>
                <a:t>&gt;GET key</a:t>
              </a:r>
            </a:p>
            <a:p>
              <a:pPr algn="l"/>
              <a:r>
                <a:rPr lang="en-US" sz="2000">
                  <a:latin typeface="Courier New" panose="02070309020205020404" pitchFamily="49" charset="0"/>
                  <a:cs typeface="Courier New" panose="02070309020205020404" pitchFamily="49" charset="0"/>
                </a:rPr>
                <a:t>“Hello World!”</a:t>
              </a:r>
            </a:p>
          </p:txBody>
        </p:sp>
      </p:grpSp>
    </p:spTree>
    <p:extLst>
      <p:ext uri="{BB962C8B-B14F-4D97-AF65-F5344CB8AC3E}">
        <p14:creationId xmlns:p14="http://schemas.microsoft.com/office/powerpoint/2010/main" val="2726292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464E85-ACF7-486A-8E14-60FC40C4AAC7}"/>
              </a:ext>
              <a:ext uri="{C183D7F6-B498-43B3-948B-1728B52AA6E4}">
                <adec:decorative xmlns:adec="http://schemas.microsoft.com/office/drawing/2017/decorative" val="1"/>
              </a:ext>
            </a:extLst>
          </p:cNvPr>
          <p:cNvSpPr>
            <a:spLocks/>
          </p:cNvSpPr>
          <p:nvPr/>
        </p:nvSpPr>
        <p:spPr bwMode="auto">
          <a:xfrm>
            <a:off x="6095992" y="0"/>
            <a:ext cx="6096000"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E1788CF4-CC8D-41BD-BCC7-C0A1E9BB7C5D}"/>
              </a:ext>
            </a:extLst>
          </p:cNvPr>
          <p:cNvSpPr txBox="1">
            <a:spLocks/>
          </p:cNvSpPr>
          <p:nvPr/>
        </p:nvSpPr>
        <p:spPr>
          <a:xfrm>
            <a:off x="584200" y="1435100"/>
            <a:ext cx="5207000"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Consists of two nodes: primary and a replica</a:t>
            </a:r>
          </a:p>
          <a:p>
            <a:r>
              <a:rPr lang="en-US" sz="2000"/>
              <a:t>Load balancer distributes connections to both primary and replica, but replica then forwards to primary, so eventually only primary serves request from client </a:t>
            </a:r>
          </a:p>
          <a:p>
            <a:r>
              <a:rPr lang="en-US" sz="2000"/>
              <a:t>Primary copies data asynchronously to replica</a:t>
            </a:r>
          </a:p>
          <a:p>
            <a:r>
              <a:rPr lang="en-US" sz="2000"/>
              <a:t>When primary is not available (crash or update), replica will become primary automatically</a:t>
            </a:r>
          </a:p>
          <a:p>
            <a:r>
              <a:rPr lang="en-US" sz="2000"/>
              <a:t>99.9% availability is guaranteed via such a mechanism </a:t>
            </a:r>
          </a:p>
        </p:txBody>
      </p:sp>
      <p:sp>
        <p:nvSpPr>
          <p:cNvPr id="9" name="Title 16">
            <a:extLst>
              <a:ext uri="{FF2B5EF4-FFF2-40B4-BE49-F238E27FC236}">
                <a16:creationId xmlns:a16="http://schemas.microsoft.com/office/drawing/2014/main" id="{D3C3BDB8-21D1-431D-BB83-C0A612F69DED}"/>
              </a:ext>
            </a:extLst>
          </p:cNvPr>
          <p:cNvSpPr txBox="1">
            <a:spLocks noGrp="1"/>
          </p:cNvSpPr>
          <p:nvPr>
            <p:ph type="title" idx="4294967295"/>
          </p:nvPr>
        </p:nvSpPr>
        <p:spPr>
          <a:xfrm>
            <a:off x="588263" y="472589"/>
            <a:ext cx="5202937" cy="523220"/>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50" normalizeH="0" baseline="0" noProof="0" dirty="0">
                <a:ln w="3175">
                  <a:noFill/>
                </a:ln>
                <a:solidFill>
                  <a:schemeClr val="tx1"/>
                </a:solidFill>
                <a:effectLst/>
                <a:uLnTx/>
                <a:uFillTx/>
                <a:latin typeface="+mj-lt"/>
                <a:ea typeface="+mn-ea"/>
                <a:cs typeface="Segoe UI" pitchFamily="34" charset="0"/>
              </a:rPr>
              <a:t>Inside | Standard/Premium</a:t>
            </a:r>
          </a:p>
        </p:txBody>
      </p:sp>
      <p:sp>
        <p:nvSpPr>
          <p:cNvPr id="31" name="TextBox 30">
            <a:extLst>
              <a:ext uri="{FF2B5EF4-FFF2-40B4-BE49-F238E27FC236}">
                <a16:creationId xmlns:a16="http://schemas.microsoft.com/office/drawing/2014/main" id="{1CD73BCA-1123-473B-B60F-809389D2B366}"/>
              </a:ext>
            </a:extLst>
          </p:cNvPr>
          <p:cNvSpPr txBox="1"/>
          <p:nvPr/>
        </p:nvSpPr>
        <p:spPr>
          <a:xfrm>
            <a:off x="8749682" y="3999896"/>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32" name="TextBox 31">
            <a:extLst>
              <a:ext uri="{FF2B5EF4-FFF2-40B4-BE49-F238E27FC236}">
                <a16:creationId xmlns:a16="http://schemas.microsoft.com/office/drawing/2014/main" id="{DA130D41-DA0F-4A64-9E37-6C24877C7634}"/>
              </a:ext>
            </a:extLst>
          </p:cNvPr>
          <p:cNvSpPr txBox="1"/>
          <p:nvPr/>
        </p:nvSpPr>
        <p:spPr>
          <a:xfrm>
            <a:off x="8736534" y="3451326"/>
            <a:ext cx="839495" cy="406208"/>
          </a:xfrm>
          <a:prstGeom prst="rect">
            <a:avLst/>
          </a:prstGeom>
          <a:noFill/>
        </p:spPr>
        <p:txBody>
          <a:bodyPr wrap="square" rtlCol="0">
            <a:spAutoFit/>
          </a:bodyPr>
          <a:lstStyle/>
          <a:p>
            <a:pPr defTabSz="914225"/>
            <a:r>
              <a:rPr lang="en-US" sz="1000">
                <a:solidFill>
                  <a:srgbClr val="00B050"/>
                </a:solidFill>
                <a:latin typeface="Segoe UI"/>
                <a:ea typeface="Microsoft YaHei UI"/>
                <a:cs typeface=""/>
              </a:rPr>
              <a:t>Aysnc Replication</a:t>
            </a:r>
          </a:p>
        </p:txBody>
      </p:sp>
      <p:sp>
        <p:nvSpPr>
          <p:cNvPr id="33" name="Rectangle 32">
            <a:extLst>
              <a:ext uri="{FF2B5EF4-FFF2-40B4-BE49-F238E27FC236}">
                <a16:creationId xmlns:a16="http://schemas.microsoft.com/office/drawing/2014/main" id="{91579352-F10C-48C8-9816-714B1ACC02B8}"/>
              </a:ext>
              <a:ext uri="{C183D7F6-B498-43B3-948B-1728B52AA6E4}">
                <adec:decorative xmlns:adec="http://schemas.microsoft.com/office/drawing/2017/decorative" val="1"/>
              </a:ext>
            </a:extLst>
          </p:cNvPr>
          <p:cNvSpPr/>
          <p:nvPr/>
        </p:nvSpPr>
        <p:spPr>
          <a:xfrm>
            <a:off x="6889024" y="3038737"/>
            <a:ext cx="4509952" cy="1582713"/>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34" name="Picture 33">
            <a:extLst>
              <a:ext uri="{FF2B5EF4-FFF2-40B4-BE49-F238E27FC236}">
                <a16:creationId xmlns:a16="http://schemas.microsoft.com/office/drawing/2014/main" id="{7BFEE5DB-BD6A-417D-98B3-FB5A2E738A7E}"/>
              </a:ext>
              <a:ext uri="{C183D7F6-B498-43B3-948B-1728B52AA6E4}">
                <adec:decorative xmlns:adec="http://schemas.microsoft.com/office/drawing/2017/decorative" val="1"/>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8753910" y="1634114"/>
            <a:ext cx="780180" cy="780180"/>
          </a:xfrm>
          <a:prstGeom prst="rect">
            <a:avLst/>
          </a:prstGeom>
        </p:spPr>
      </p:pic>
      <p:pic>
        <p:nvPicPr>
          <p:cNvPr id="35" name="Picture 34">
            <a:extLst>
              <a:ext uri="{FF2B5EF4-FFF2-40B4-BE49-F238E27FC236}">
                <a16:creationId xmlns:a16="http://schemas.microsoft.com/office/drawing/2014/main" id="{46F401D9-3C42-4763-A66C-3DD42EC1CAD0}"/>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78982" y="4321486"/>
            <a:ext cx="639989" cy="639989"/>
          </a:xfrm>
          <a:prstGeom prst="rect">
            <a:avLst/>
          </a:prstGeom>
        </p:spPr>
      </p:pic>
      <p:sp>
        <p:nvSpPr>
          <p:cNvPr id="36" name="TextBox 35">
            <a:extLst>
              <a:ext uri="{FF2B5EF4-FFF2-40B4-BE49-F238E27FC236}">
                <a16:creationId xmlns:a16="http://schemas.microsoft.com/office/drawing/2014/main" id="{47145DDE-4FE5-4F91-B0B8-A1DB94384DB3}"/>
              </a:ext>
            </a:extLst>
          </p:cNvPr>
          <p:cNvSpPr txBox="1"/>
          <p:nvPr/>
        </p:nvSpPr>
        <p:spPr>
          <a:xfrm>
            <a:off x="10742122" y="4910594"/>
            <a:ext cx="1313709" cy="257086"/>
          </a:xfrm>
          <a:prstGeom prst="rect">
            <a:avLst/>
          </a:prstGeom>
          <a:noFill/>
        </p:spPr>
        <p:txBody>
          <a:bodyPr wrap="square" rtlCol="0">
            <a:spAutoFit/>
          </a:bodyPr>
          <a:lstStyle/>
          <a:p>
            <a:pPr algn="ctr" defTabSz="914225"/>
            <a:r>
              <a:rPr lang="en-US" sz="1050">
                <a:solidFill>
                  <a:prstClr val="white"/>
                </a:solidFill>
                <a:latin typeface="Segoe UI"/>
                <a:ea typeface="Microsoft YaHei UI"/>
                <a:cs typeface=""/>
              </a:rPr>
              <a:t>VM Set</a:t>
            </a:r>
          </a:p>
        </p:txBody>
      </p:sp>
      <p:sp>
        <p:nvSpPr>
          <p:cNvPr id="37" name="Rectangle 36">
            <a:extLst>
              <a:ext uri="{FF2B5EF4-FFF2-40B4-BE49-F238E27FC236}">
                <a16:creationId xmlns:a16="http://schemas.microsoft.com/office/drawing/2014/main" id="{791A2DEE-2D96-47E0-A9D1-DA93C0C57AE6}"/>
              </a:ext>
            </a:extLst>
          </p:cNvPr>
          <p:cNvSpPr/>
          <p:nvPr/>
        </p:nvSpPr>
        <p:spPr>
          <a:xfrm>
            <a:off x="7164932" y="3224583"/>
            <a:ext cx="1579410" cy="1233822"/>
          </a:xfrm>
          <a:prstGeom prst="rect">
            <a:avLst/>
          </a:prstGeom>
          <a:solidFill>
            <a:srgbClr val="00B0F0"/>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38" name="Group 37">
            <a:extLst>
              <a:ext uri="{FF2B5EF4-FFF2-40B4-BE49-F238E27FC236}">
                <a16:creationId xmlns:a16="http://schemas.microsoft.com/office/drawing/2014/main" id="{971E2B9A-503B-489A-A5BC-AB1418A4B4C7}"/>
              </a:ext>
              <a:ext uri="{C183D7F6-B498-43B3-948B-1728B52AA6E4}">
                <adec:decorative xmlns:adec="http://schemas.microsoft.com/office/drawing/2017/decorative" val="1"/>
              </a:ext>
            </a:extLst>
          </p:cNvPr>
          <p:cNvGrpSpPr/>
          <p:nvPr/>
        </p:nvGrpSpPr>
        <p:grpSpPr>
          <a:xfrm>
            <a:off x="7679769" y="2727503"/>
            <a:ext cx="91427" cy="497079"/>
            <a:chOff x="1580229" y="2752077"/>
            <a:chExt cx="91440" cy="497149"/>
          </a:xfrm>
          <a:solidFill>
            <a:srgbClr val="FFC000"/>
          </a:solidFill>
        </p:grpSpPr>
        <p:cxnSp>
          <p:nvCxnSpPr>
            <p:cNvPr id="39" name="Straight Connector 38">
              <a:extLst>
                <a:ext uri="{FF2B5EF4-FFF2-40B4-BE49-F238E27FC236}">
                  <a16:creationId xmlns:a16="http://schemas.microsoft.com/office/drawing/2014/main" id="{FBF67975-A3C0-4022-AA95-E6CFC0E456DC}"/>
                </a:ext>
              </a:extLst>
            </p:cNvPr>
            <p:cNvCxnSpPr/>
            <p:nvPr/>
          </p:nvCxnSpPr>
          <p:spPr>
            <a:xfrm flipV="1">
              <a:off x="1621949" y="2792026"/>
              <a:ext cx="0" cy="4572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23667D2-6C11-4B33-8987-F2FB003E7B15}"/>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41" name="Group 40">
            <a:extLst>
              <a:ext uri="{FF2B5EF4-FFF2-40B4-BE49-F238E27FC236}">
                <a16:creationId xmlns:a16="http://schemas.microsoft.com/office/drawing/2014/main" id="{966A53FB-5091-4E9E-B49B-4C737439B67F}"/>
              </a:ext>
              <a:ext uri="{C183D7F6-B498-43B3-948B-1728B52AA6E4}">
                <adec:decorative xmlns:adec="http://schemas.microsoft.com/office/drawing/2017/decorative" val="1"/>
              </a:ext>
            </a:extLst>
          </p:cNvPr>
          <p:cNvGrpSpPr/>
          <p:nvPr/>
        </p:nvGrpSpPr>
        <p:grpSpPr>
          <a:xfrm>
            <a:off x="8126706" y="2727503"/>
            <a:ext cx="91427" cy="497079"/>
            <a:chOff x="1580229" y="2752077"/>
            <a:chExt cx="91440" cy="497149"/>
          </a:xfrm>
          <a:solidFill>
            <a:schemeClr val="accent3"/>
          </a:solidFill>
        </p:grpSpPr>
        <p:cxnSp>
          <p:nvCxnSpPr>
            <p:cNvPr id="42" name="Straight Connector 41">
              <a:extLst>
                <a:ext uri="{FF2B5EF4-FFF2-40B4-BE49-F238E27FC236}">
                  <a16:creationId xmlns:a16="http://schemas.microsoft.com/office/drawing/2014/main" id="{18D3187E-FA37-4186-9418-71A20A2A9A35}"/>
                </a:ext>
              </a:extLst>
            </p:cNvPr>
            <p:cNvCxnSpPr/>
            <p:nvPr/>
          </p:nvCxnSpPr>
          <p:spPr>
            <a:xfrm flipV="1">
              <a:off x="1621949" y="2792026"/>
              <a:ext cx="0" cy="4572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83325776-45F6-4375-8EE8-B736FBAF095D}"/>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44" name="TextBox 43">
            <a:extLst>
              <a:ext uri="{FF2B5EF4-FFF2-40B4-BE49-F238E27FC236}">
                <a16:creationId xmlns:a16="http://schemas.microsoft.com/office/drawing/2014/main" id="{0E537043-5C8B-4DB7-B81F-DF93461A228F}"/>
              </a:ext>
            </a:extLst>
          </p:cNvPr>
          <p:cNvSpPr txBox="1"/>
          <p:nvPr/>
        </p:nvSpPr>
        <p:spPr>
          <a:xfrm>
            <a:off x="6850135" y="2813428"/>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45" name="TextBox 44">
            <a:extLst>
              <a:ext uri="{FF2B5EF4-FFF2-40B4-BE49-F238E27FC236}">
                <a16:creationId xmlns:a16="http://schemas.microsoft.com/office/drawing/2014/main" id="{9CB5FCD0-8994-487F-9AFF-ED28286A9D43}"/>
              </a:ext>
            </a:extLst>
          </p:cNvPr>
          <p:cNvSpPr txBox="1"/>
          <p:nvPr/>
        </p:nvSpPr>
        <p:spPr>
          <a:xfrm>
            <a:off x="8151474" y="2807936"/>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46" name="Group 45">
            <a:extLst>
              <a:ext uri="{FF2B5EF4-FFF2-40B4-BE49-F238E27FC236}">
                <a16:creationId xmlns:a16="http://schemas.microsoft.com/office/drawing/2014/main" id="{52A51044-A1A4-427A-91C2-63C29AB5EA73}"/>
              </a:ext>
              <a:ext uri="{C183D7F6-B498-43B3-948B-1728B52AA6E4}">
                <adec:decorative xmlns:adec="http://schemas.microsoft.com/office/drawing/2017/decorative" val="1"/>
              </a:ext>
            </a:extLst>
          </p:cNvPr>
          <p:cNvGrpSpPr/>
          <p:nvPr/>
        </p:nvGrpSpPr>
        <p:grpSpPr>
          <a:xfrm>
            <a:off x="7259793" y="3875171"/>
            <a:ext cx="1389691" cy="515494"/>
            <a:chOff x="1017621" y="5654252"/>
            <a:chExt cx="1389888" cy="515567"/>
          </a:xfrm>
          <a:solidFill>
            <a:schemeClr val="bg1">
              <a:lumMod val="95000"/>
            </a:schemeClr>
          </a:solidFill>
        </p:grpSpPr>
        <p:sp>
          <p:nvSpPr>
            <p:cNvPr id="47" name="Rectangle 46">
              <a:extLst>
                <a:ext uri="{FF2B5EF4-FFF2-40B4-BE49-F238E27FC236}">
                  <a16:creationId xmlns:a16="http://schemas.microsoft.com/office/drawing/2014/main" id="{72E25500-6ED1-4416-93FE-B3E912F75010}"/>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48" name="Group 47">
              <a:extLst>
                <a:ext uri="{FF2B5EF4-FFF2-40B4-BE49-F238E27FC236}">
                  <a16:creationId xmlns:a16="http://schemas.microsoft.com/office/drawing/2014/main" id="{0A52CC2B-D667-4F8D-96D6-F91649622809}"/>
                </a:ext>
              </a:extLst>
            </p:cNvPr>
            <p:cNvGrpSpPr/>
            <p:nvPr/>
          </p:nvGrpSpPr>
          <p:grpSpPr>
            <a:xfrm>
              <a:off x="1104445" y="5696591"/>
              <a:ext cx="1288885" cy="430948"/>
              <a:chOff x="4902337" y="3437664"/>
              <a:chExt cx="1613050" cy="430948"/>
            </a:xfrm>
            <a:grpFill/>
          </p:grpSpPr>
          <p:pic>
            <p:nvPicPr>
              <p:cNvPr id="49" name="Picture 48">
                <a:extLst>
                  <a:ext uri="{FF2B5EF4-FFF2-40B4-BE49-F238E27FC236}">
                    <a16:creationId xmlns:a16="http://schemas.microsoft.com/office/drawing/2014/main" id="{93B9508D-3C36-402C-BB9D-DFE30DC3D3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50" name="TextBox 49">
                <a:extLst>
                  <a:ext uri="{FF2B5EF4-FFF2-40B4-BE49-F238E27FC236}">
                    <a16:creationId xmlns:a16="http://schemas.microsoft.com/office/drawing/2014/main" id="{4812384C-AF16-4AA9-A5C1-9CC223066331}"/>
                  </a:ext>
                </a:extLst>
              </p:cNvPr>
              <p:cNvSpPr txBox="1"/>
              <p:nvPr/>
            </p:nvSpPr>
            <p:spPr>
              <a:xfrm>
                <a:off x="5412418" y="3437664"/>
                <a:ext cx="1102969"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51" name="Rectangle 50">
            <a:extLst>
              <a:ext uri="{FF2B5EF4-FFF2-40B4-BE49-F238E27FC236}">
                <a16:creationId xmlns:a16="http://schemas.microsoft.com/office/drawing/2014/main" id="{BE8EFEBB-E0C1-4259-B6CA-FCC97B4F35DB}"/>
              </a:ext>
            </a:extLst>
          </p:cNvPr>
          <p:cNvSpPr/>
          <p:nvPr/>
        </p:nvSpPr>
        <p:spPr>
          <a:xfrm>
            <a:off x="9543662" y="3224583"/>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52" name="Group 51">
            <a:extLst>
              <a:ext uri="{FF2B5EF4-FFF2-40B4-BE49-F238E27FC236}">
                <a16:creationId xmlns:a16="http://schemas.microsoft.com/office/drawing/2014/main" id="{BFDA2BA5-E5FD-4646-B71B-62400AFA2CA7}"/>
              </a:ext>
              <a:ext uri="{C183D7F6-B498-43B3-948B-1728B52AA6E4}">
                <adec:decorative xmlns:adec="http://schemas.microsoft.com/office/drawing/2017/decorative" val="1"/>
              </a:ext>
            </a:extLst>
          </p:cNvPr>
          <p:cNvGrpSpPr/>
          <p:nvPr/>
        </p:nvGrpSpPr>
        <p:grpSpPr>
          <a:xfrm>
            <a:off x="10058497" y="2727503"/>
            <a:ext cx="91427" cy="497079"/>
            <a:chOff x="1580229" y="2752077"/>
            <a:chExt cx="91440" cy="497149"/>
          </a:xfrm>
          <a:solidFill>
            <a:srgbClr val="FFC000"/>
          </a:solidFill>
        </p:grpSpPr>
        <p:cxnSp>
          <p:nvCxnSpPr>
            <p:cNvPr id="53" name="Straight Connector 52">
              <a:extLst>
                <a:ext uri="{FF2B5EF4-FFF2-40B4-BE49-F238E27FC236}">
                  <a16:creationId xmlns:a16="http://schemas.microsoft.com/office/drawing/2014/main" id="{D6C4B13D-9B17-435B-B782-E4D2EA28CD1E}"/>
                </a:ext>
              </a:extLst>
            </p:cNvPr>
            <p:cNvCxnSpPr/>
            <p:nvPr/>
          </p:nvCxnSpPr>
          <p:spPr>
            <a:xfrm flipV="1">
              <a:off x="1621949" y="2792026"/>
              <a:ext cx="0" cy="4572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E347D67F-D29E-4E73-BD92-14CDE16D7E16}"/>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55" name="Group 54">
            <a:extLst>
              <a:ext uri="{FF2B5EF4-FFF2-40B4-BE49-F238E27FC236}">
                <a16:creationId xmlns:a16="http://schemas.microsoft.com/office/drawing/2014/main" id="{A0BC7842-2FBC-4AD6-948B-1C86B245923A}"/>
              </a:ext>
              <a:ext uri="{C183D7F6-B498-43B3-948B-1728B52AA6E4}">
                <adec:decorative xmlns:adec="http://schemas.microsoft.com/office/drawing/2017/decorative" val="1"/>
              </a:ext>
            </a:extLst>
          </p:cNvPr>
          <p:cNvGrpSpPr/>
          <p:nvPr/>
        </p:nvGrpSpPr>
        <p:grpSpPr>
          <a:xfrm>
            <a:off x="10505434" y="2727503"/>
            <a:ext cx="91427" cy="497079"/>
            <a:chOff x="1580229" y="2752077"/>
            <a:chExt cx="91440" cy="497149"/>
          </a:xfrm>
          <a:solidFill>
            <a:schemeClr val="accent3"/>
          </a:solidFill>
        </p:grpSpPr>
        <p:cxnSp>
          <p:nvCxnSpPr>
            <p:cNvPr id="56" name="Straight Connector 55">
              <a:extLst>
                <a:ext uri="{FF2B5EF4-FFF2-40B4-BE49-F238E27FC236}">
                  <a16:creationId xmlns:a16="http://schemas.microsoft.com/office/drawing/2014/main" id="{99C16973-632D-4F84-9624-70E94DD60F23}"/>
                </a:ext>
              </a:extLst>
            </p:cNvPr>
            <p:cNvCxnSpPr/>
            <p:nvPr/>
          </p:nvCxnSpPr>
          <p:spPr>
            <a:xfrm flipV="1">
              <a:off x="1621949" y="2792026"/>
              <a:ext cx="0" cy="4572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0F545124-411D-4DE2-877C-94BBC09439DD}"/>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58" name="TextBox 57">
            <a:extLst>
              <a:ext uri="{FF2B5EF4-FFF2-40B4-BE49-F238E27FC236}">
                <a16:creationId xmlns:a16="http://schemas.microsoft.com/office/drawing/2014/main" id="{E0087FE6-5A4F-4A88-B1CB-992F8BDD520A}"/>
              </a:ext>
            </a:extLst>
          </p:cNvPr>
          <p:cNvSpPr txBox="1"/>
          <p:nvPr/>
        </p:nvSpPr>
        <p:spPr>
          <a:xfrm>
            <a:off x="9228863" y="2813428"/>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59" name="TextBox 58">
            <a:extLst>
              <a:ext uri="{FF2B5EF4-FFF2-40B4-BE49-F238E27FC236}">
                <a16:creationId xmlns:a16="http://schemas.microsoft.com/office/drawing/2014/main" id="{A7BC803B-9D64-402B-8C01-49FF89343E4A}"/>
              </a:ext>
            </a:extLst>
          </p:cNvPr>
          <p:cNvSpPr txBox="1"/>
          <p:nvPr/>
        </p:nvSpPr>
        <p:spPr>
          <a:xfrm>
            <a:off x="10530204" y="2807936"/>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60" name="Group 59">
            <a:extLst>
              <a:ext uri="{FF2B5EF4-FFF2-40B4-BE49-F238E27FC236}">
                <a16:creationId xmlns:a16="http://schemas.microsoft.com/office/drawing/2014/main" id="{FF13BC24-ABF8-40DE-A58A-0B87B0D99260}"/>
              </a:ext>
              <a:ext uri="{C183D7F6-B498-43B3-948B-1728B52AA6E4}">
                <adec:decorative xmlns:adec="http://schemas.microsoft.com/office/drawing/2017/decorative" val="1"/>
              </a:ext>
            </a:extLst>
          </p:cNvPr>
          <p:cNvGrpSpPr/>
          <p:nvPr/>
        </p:nvGrpSpPr>
        <p:grpSpPr>
          <a:xfrm>
            <a:off x="9638521" y="3875171"/>
            <a:ext cx="1389691" cy="515494"/>
            <a:chOff x="1017621" y="5654252"/>
            <a:chExt cx="1389888" cy="515567"/>
          </a:xfrm>
          <a:solidFill>
            <a:schemeClr val="bg1">
              <a:lumMod val="95000"/>
            </a:schemeClr>
          </a:solidFill>
        </p:grpSpPr>
        <p:sp>
          <p:nvSpPr>
            <p:cNvPr id="61" name="Rectangle 60">
              <a:extLst>
                <a:ext uri="{FF2B5EF4-FFF2-40B4-BE49-F238E27FC236}">
                  <a16:creationId xmlns:a16="http://schemas.microsoft.com/office/drawing/2014/main" id="{5D35BC50-031B-4B6D-9E92-BAADDFEC3634}"/>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62" name="Group 61">
              <a:extLst>
                <a:ext uri="{FF2B5EF4-FFF2-40B4-BE49-F238E27FC236}">
                  <a16:creationId xmlns:a16="http://schemas.microsoft.com/office/drawing/2014/main" id="{40FFD51D-50F3-4C91-81F9-877908BADC44}"/>
                </a:ext>
              </a:extLst>
            </p:cNvPr>
            <p:cNvGrpSpPr/>
            <p:nvPr/>
          </p:nvGrpSpPr>
          <p:grpSpPr>
            <a:xfrm>
              <a:off x="1104443" y="5696591"/>
              <a:ext cx="1303064" cy="430948"/>
              <a:chOff x="4902337" y="3437664"/>
              <a:chExt cx="1630796" cy="430948"/>
            </a:xfrm>
            <a:grpFill/>
          </p:grpSpPr>
          <p:pic>
            <p:nvPicPr>
              <p:cNvPr id="63" name="Picture 62">
                <a:extLst>
                  <a:ext uri="{FF2B5EF4-FFF2-40B4-BE49-F238E27FC236}">
                    <a16:creationId xmlns:a16="http://schemas.microsoft.com/office/drawing/2014/main" id="{2B7988EF-127F-4BA2-ADCE-E2F0B33A4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64" name="TextBox 63">
                <a:extLst>
                  <a:ext uri="{FF2B5EF4-FFF2-40B4-BE49-F238E27FC236}">
                    <a16:creationId xmlns:a16="http://schemas.microsoft.com/office/drawing/2014/main" id="{0BB7695A-73F5-4976-A527-65B375EF4F77}"/>
                  </a:ext>
                </a:extLst>
              </p:cNvPr>
              <p:cNvSpPr txBox="1"/>
              <p:nvPr/>
            </p:nvSpPr>
            <p:spPr>
              <a:xfrm>
                <a:off x="5412419" y="3437664"/>
                <a:ext cx="1120714"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cxnSp>
        <p:nvCxnSpPr>
          <p:cNvPr id="65" name="Straight Arrow Connector 64">
            <a:extLst>
              <a:ext uri="{FF2B5EF4-FFF2-40B4-BE49-F238E27FC236}">
                <a16:creationId xmlns:a16="http://schemas.microsoft.com/office/drawing/2014/main" id="{25A58BE9-AE9B-4354-BB9F-12C5AF9162B0}"/>
              </a:ext>
              <a:ext uri="{C183D7F6-B498-43B3-948B-1728B52AA6E4}">
                <adec:decorative xmlns:adec="http://schemas.microsoft.com/office/drawing/2017/decorative" val="1"/>
              </a:ext>
            </a:extLst>
          </p:cNvPr>
          <p:cNvCxnSpPr>
            <a:endCxn id="40" idx="7"/>
          </p:cNvCxnSpPr>
          <p:nvPr/>
        </p:nvCxnSpPr>
        <p:spPr>
          <a:xfrm flipH="1">
            <a:off x="7757807" y="2278356"/>
            <a:ext cx="1376079" cy="46253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54F42EC-6BDD-433A-AA57-94EFF6953C83}"/>
              </a:ext>
              <a:ext uri="{C183D7F6-B498-43B3-948B-1728B52AA6E4}">
                <adec:decorative xmlns:adec="http://schemas.microsoft.com/office/drawing/2017/decorative" val="1"/>
              </a:ext>
            </a:extLst>
          </p:cNvPr>
          <p:cNvCxnSpPr>
            <a:endCxn id="43" idx="7"/>
          </p:cNvCxnSpPr>
          <p:nvPr/>
        </p:nvCxnSpPr>
        <p:spPr>
          <a:xfrm flipH="1">
            <a:off x="8204743" y="2278356"/>
            <a:ext cx="929142" cy="46253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7" name="TextBox 66">
            <a:extLst>
              <a:ext uri="{FF2B5EF4-FFF2-40B4-BE49-F238E27FC236}">
                <a16:creationId xmlns:a16="http://schemas.microsoft.com/office/drawing/2014/main" id="{282831FB-1F8C-4071-B433-29CC372CD828}"/>
              </a:ext>
            </a:extLst>
          </p:cNvPr>
          <p:cNvSpPr txBox="1"/>
          <p:nvPr/>
        </p:nvSpPr>
        <p:spPr>
          <a:xfrm>
            <a:off x="8635307" y="1435100"/>
            <a:ext cx="1017385" cy="257086"/>
          </a:xfrm>
          <a:prstGeom prst="rect">
            <a:avLst/>
          </a:prstGeom>
          <a:noFill/>
        </p:spPr>
        <p:txBody>
          <a:bodyPr wrap="square" rtlCol="0">
            <a:spAutoFit/>
          </a:bodyPr>
          <a:lstStyle/>
          <a:p>
            <a:pPr defTabSz="914225"/>
            <a:r>
              <a:rPr lang="en-US" sz="1050">
                <a:solidFill>
                  <a:prstClr val="white"/>
                </a:solidFill>
                <a:latin typeface="Segoe UI"/>
                <a:ea typeface="Microsoft YaHei UI"/>
                <a:cs typeface=""/>
              </a:rPr>
              <a:t>Load Balancer</a:t>
            </a:r>
          </a:p>
        </p:txBody>
      </p:sp>
      <p:sp>
        <p:nvSpPr>
          <p:cNvPr id="68" name="Dodecagon 67">
            <a:extLst>
              <a:ext uri="{FF2B5EF4-FFF2-40B4-BE49-F238E27FC236}">
                <a16:creationId xmlns:a16="http://schemas.microsoft.com/office/drawing/2014/main" id="{E50D983F-A0F6-4F4C-981A-9EBC15F74C14}"/>
              </a:ext>
              <a:ext uri="{C183D7F6-B498-43B3-948B-1728B52AA6E4}">
                <adec:decorative xmlns:adec="http://schemas.microsoft.com/office/drawing/2017/decorative" val="1"/>
              </a:ext>
            </a:extLst>
          </p:cNvPr>
          <p:cNvSpPr/>
          <p:nvPr/>
        </p:nvSpPr>
        <p:spPr>
          <a:xfrm>
            <a:off x="10800666" y="3104384"/>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69" name="TextBox 68">
            <a:extLst>
              <a:ext uri="{FF2B5EF4-FFF2-40B4-BE49-F238E27FC236}">
                <a16:creationId xmlns:a16="http://schemas.microsoft.com/office/drawing/2014/main" id="{971C1488-E21F-461D-8094-E2E46112A59D}"/>
              </a:ext>
            </a:extLst>
          </p:cNvPr>
          <p:cNvSpPr txBox="1"/>
          <p:nvPr/>
        </p:nvSpPr>
        <p:spPr>
          <a:xfrm>
            <a:off x="10676133" y="3156452"/>
            <a:ext cx="831686" cy="259799"/>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Replica</a:t>
            </a:r>
          </a:p>
        </p:txBody>
      </p:sp>
      <p:sp>
        <p:nvSpPr>
          <p:cNvPr id="70" name="Dodecagon 69">
            <a:extLst>
              <a:ext uri="{FF2B5EF4-FFF2-40B4-BE49-F238E27FC236}">
                <a16:creationId xmlns:a16="http://schemas.microsoft.com/office/drawing/2014/main" id="{1FA78F5A-42F7-4627-BE64-0CC2221AAF32}"/>
              </a:ext>
              <a:ext uri="{C183D7F6-B498-43B3-948B-1728B52AA6E4}">
                <adec:decorative xmlns:adec="http://schemas.microsoft.com/office/drawing/2017/decorative" val="1"/>
              </a:ext>
            </a:extLst>
          </p:cNvPr>
          <p:cNvSpPr/>
          <p:nvPr/>
        </p:nvSpPr>
        <p:spPr>
          <a:xfrm>
            <a:off x="8470062" y="3105782"/>
            <a:ext cx="548562" cy="365708"/>
          </a:xfrm>
          <a:prstGeom prst="dodecagon">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71" name="TextBox 70">
            <a:extLst>
              <a:ext uri="{FF2B5EF4-FFF2-40B4-BE49-F238E27FC236}">
                <a16:creationId xmlns:a16="http://schemas.microsoft.com/office/drawing/2014/main" id="{910727C9-BD69-4A44-AD37-69377C9322F4}"/>
              </a:ext>
            </a:extLst>
          </p:cNvPr>
          <p:cNvSpPr txBox="1"/>
          <p:nvPr/>
        </p:nvSpPr>
        <p:spPr>
          <a:xfrm>
            <a:off x="8416540" y="3157849"/>
            <a:ext cx="651979" cy="259799"/>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Primary</a:t>
            </a:r>
          </a:p>
        </p:txBody>
      </p:sp>
      <p:cxnSp>
        <p:nvCxnSpPr>
          <p:cNvPr id="72" name="Straight Arrow Connector 71">
            <a:extLst>
              <a:ext uri="{FF2B5EF4-FFF2-40B4-BE49-F238E27FC236}">
                <a16:creationId xmlns:a16="http://schemas.microsoft.com/office/drawing/2014/main" id="{7040A9B2-354E-4E7E-A26A-B47086335064}"/>
              </a:ext>
              <a:ext uri="{C183D7F6-B498-43B3-948B-1728B52AA6E4}">
                <adec:decorative xmlns:adec="http://schemas.microsoft.com/office/drawing/2017/decorative" val="1"/>
              </a:ext>
            </a:extLst>
          </p:cNvPr>
          <p:cNvCxnSpPr>
            <a:endCxn id="54" idx="1"/>
          </p:cNvCxnSpPr>
          <p:nvPr/>
        </p:nvCxnSpPr>
        <p:spPr>
          <a:xfrm>
            <a:off x="9133886" y="2270025"/>
            <a:ext cx="938001" cy="470868"/>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810F5B6-6D8A-464B-BADE-490A54E18C24}"/>
              </a:ext>
              <a:ext uri="{C183D7F6-B498-43B3-948B-1728B52AA6E4}">
                <adec:decorative xmlns:adec="http://schemas.microsoft.com/office/drawing/2017/decorative" val="1"/>
              </a:ext>
            </a:extLst>
          </p:cNvPr>
          <p:cNvCxnSpPr>
            <a:endCxn id="57" idx="1"/>
          </p:cNvCxnSpPr>
          <p:nvPr/>
        </p:nvCxnSpPr>
        <p:spPr>
          <a:xfrm>
            <a:off x="9133886" y="2278356"/>
            <a:ext cx="1384937" cy="462536"/>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7BEC11B-1249-4C9F-93F2-FDF4B5FD431F}"/>
              </a:ext>
              <a:ext uri="{C183D7F6-B498-43B3-948B-1728B52AA6E4}">
                <adec:decorative xmlns:adec="http://schemas.microsoft.com/office/drawing/2017/decorative" val="1"/>
              </a:ext>
            </a:extLst>
          </p:cNvPr>
          <p:cNvCxnSpPr/>
          <p:nvPr/>
        </p:nvCxnSpPr>
        <p:spPr>
          <a:xfrm>
            <a:off x="8744343" y="3656962"/>
            <a:ext cx="799319" cy="0"/>
          </a:xfrm>
          <a:prstGeom prst="straightConnector1">
            <a:avLst/>
          </a:prstGeom>
          <a:ln w="28575">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AEE888E-9851-49E0-953E-23299A4A40AE}"/>
              </a:ext>
              <a:ext uri="{C183D7F6-B498-43B3-948B-1728B52AA6E4}">
                <adec:decorative xmlns:adec="http://schemas.microsoft.com/office/drawing/2017/decorative" val="1"/>
              </a:ext>
            </a:extLst>
          </p:cNvPr>
          <p:cNvCxnSpPr/>
          <p:nvPr/>
        </p:nvCxnSpPr>
        <p:spPr>
          <a:xfrm flipH="1">
            <a:off x="8744343" y="4042801"/>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B7C14D3-1A68-4998-B55E-E8DD60E4FFC6}"/>
              </a:ext>
              <a:ext uri="{C183D7F6-B498-43B3-948B-1728B52AA6E4}">
                <adec:decorative xmlns:adec="http://schemas.microsoft.com/office/drawing/2017/decorative" val="1"/>
              </a:ext>
            </a:extLst>
          </p:cNvPr>
          <p:cNvCxnSpPr/>
          <p:nvPr/>
        </p:nvCxnSpPr>
        <p:spPr>
          <a:xfrm flipH="1">
            <a:off x="8744343" y="4218945"/>
            <a:ext cx="799319" cy="0"/>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8DA77E41-4A24-4C8D-9CEF-C852CA769AC2}"/>
              </a:ext>
              <a:ext uri="{C183D7F6-B498-43B3-948B-1728B52AA6E4}">
                <adec:decorative xmlns:adec="http://schemas.microsoft.com/office/drawing/2017/decorative" val="1"/>
              </a:ext>
            </a:extLst>
          </p:cNvPr>
          <p:cNvCxnSpPr>
            <a:cxnSpLocks/>
          </p:cNvCxnSpPr>
          <p:nvPr/>
        </p:nvCxnSpPr>
        <p:spPr>
          <a:xfrm flipH="1">
            <a:off x="8744343" y="4228379"/>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504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464E85-ACF7-486A-8E14-60FC40C4AAC7}"/>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E1788CF4-CC8D-41BD-BCC7-C0A1E9BB7C5D}"/>
              </a:ext>
              <a:ext uri="{C183D7F6-B498-43B3-948B-1728B52AA6E4}">
                <adec:decorative xmlns:adec="http://schemas.microsoft.com/office/drawing/2017/decorative" val="1"/>
              </a:ext>
            </a:extLst>
          </p:cNvPr>
          <p:cNvSpPr txBox="1">
            <a:spLocks/>
          </p:cNvSpPr>
          <p:nvPr/>
        </p:nvSpPr>
        <p:spPr>
          <a:xfrm>
            <a:off x="584200" y="1435100"/>
            <a:ext cx="5207000"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a:p>
        </p:txBody>
      </p:sp>
      <p:sp>
        <p:nvSpPr>
          <p:cNvPr id="9" name="Title 16">
            <a:extLst>
              <a:ext uri="{FF2B5EF4-FFF2-40B4-BE49-F238E27FC236}">
                <a16:creationId xmlns:a16="http://schemas.microsoft.com/office/drawing/2014/main" id="{D3C3BDB8-21D1-431D-BB83-C0A612F69DED}"/>
              </a:ext>
            </a:extLst>
          </p:cNvPr>
          <p:cNvSpPr txBox="1">
            <a:spLocks noGrp="1"/>
          </p:cNvSpPr>
          <p:nvPr>
            <p:ph type="title" idx="4294967295"/>
          </p:nvPr>
        </p:nvSpPr>
        <p:spPr>
          <a:xfrm>
            <a:off x="588263" y="487978"/>
            <a:ext cx="5202937" cy="49244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mj-lt"/>
                <a:ea typeface="+mn-ea"/>
                <a:cs typeface="Segoe UI" pitchFamily="34" charset="0"/>
              </a:rPr>
              <a:t>Inside | Replication &amp; failover</a:t>
            </a:r>
          </a:p>
        </p:txBody>
      </p:sp>
      <p:sp>
        <p:nvSpPr>
          <p:cNvPr id="186" name="Rectangle 185">
            <a:extLst>
              <a:ext uri="{FF2B5EF4-FFF2-40B4-BE49-F238E27FC236}">
                <a16:creationId xmlns:a16="http://schemas.microsoft.com/office/drawing/2014/main" id="{9988442D-0976-43DD-9E29-11C001A2ACC5}"/>
              </a:ext>
              <a:ext uri="{C183D7F6-B498-43B3-948B-1728B52AA6E4}">
                <adec:decorative xmlns:adec="http://schemas.microsoft.com/office/drawing/2017/decorative" val="1"/>
              </a:ext>
            </a:extLst>
          </p:cNvPr>
          <p:cNvSpPr/>
          <p:nvPr/>
        </p:nvSpPr>
        <p:spPr>
          <a:xfrm>
            <a:off x="6640198" y="3823225"/>
            <a:ext cx="4509952" cy="1582713"/>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187" name="Picture 186">
            <a:extLst>
              <a:ext uri="{FF2B5EF4-FFF2-40B4-BE49-F238E27FC236}">
                <a16:creationId xmlns:a16="http://schemas.microsoft.com/office/drawing/2014/main" id="{3CA971BE-4D8C-43DB-A7A6-04A669460B10}"/>
              </a:ext>
              <a:ext uri="{C183D7F6-B498-43B3-948B-1728B52AA6E4}">
                <adec:decorative xmlns:adec="http://schemas.microsoft.com/office/drawing/2017/decorative" val="1"/>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830155" y="5105974"/>
            <a:ext cx="639989" cy="639989"/>
          </a:xfrm>
          <a:prstGeom prst="rect">
            <a:avLst/>
          </a:prstGeom>
        </p:spPr>
      </p:pic>
      <p:sp>
        <p:nvSpPr>
          <p:cNvPr id="188" name="TextBox 187">
            <a:extLst>
              <a:ext uri="{FF2B5EF4-FFF2-40B4-BE49-F238E27FC236}">
                <a16:creationId xmlns:a16="http://schemas.microsoft.com/office/drawing/2014/main" id="{F68B3930-075F-41DD-B1D4-B6E1933D3A3E}"/>
              </a:ext>
            </a:extLst>
          </p:cNvPr>
          <p:cNvSpPr txBox="1"/>
          <p:nvPr/>
        </p:nvSpPr>
        <p:spPr>
          <a:xfrm>
            <a:off x="10473728" y="5737494"/>
            <a:ext cx="1465048" cy="280678"/>
          </a:xfrm>
          <a:prstGeom prst="rect">
            <a:avLst/>
          </a:prstGeom>
          <a:noFill/>
        </p:spPr>
        <p:txBody>
          <a:bodyPr wrap="square" rtlCol="0">
            <a:spAutoFit/>
          </a:bodyPr>
          <a:lstStyle/>
          <a:p>
            <a:pPr algn="ctr" defTabSz="914225"/>
            <a:r>
              <a:rPr lang="en-US" sz="1200">
                <a:solidFill>
                  <a:prstClr val="white"/>
                </a:solidFill>
                <a:latin typeface="Segoe UI"/>
                <a:ea typeface="Microsoft YaHei UI"/>
                <a:cs typeface=""/>
              </a:rPr>
              <a:t>VM Set</a:t>
            </a:r>
          </a:p>
        </p:txBody>
      </p:sp>
      <p:sp>
        <p:nvSpPr>
          <p:cNvPr id="189" name="Rectangle 188">
            <a:extLst>
              <a:ext uri="{FF2B5EF4-FFF2-40B4-BE49-F238E27FC236}">
                <a16:creationId xmlns:a16="http://schemas.microsoft.com/office/drawing/2014/main" id="{8BB7F49A-9063-41B3-8AB2-4E2FD8108160}"/>
              </a:ext>
            </a:extLst>
          </p:cNvPr>
          <p:cNvSpPr/>
          <p:nvPr/>
        </p:nvSpPr>
        <p:spPr>
          <a:xfrm>
            <a:off x="6916107" y="4009072"/>
            <a:ext cx="1579410" cy="1233822"/>
          </a:xfrm>
          <a:prstGeom prst="rect">
            <a:avLst/>
          </a:prstGeom>
          <a:solidFill>
            <a:srgbClr val="00B0F0"/>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190" name="Group 189">
            <a:extLst>
              <a:ext uri="{FF2B5EF4-FFF2-40B4-BE49-F238E27FC236}">
                <a16:creationId xmlns:a16="http://schemas.microsoft.com/office/drawing/2014/main" id="{772E64E0-596E-46C4-8002-E9372B04EC75}"/>
              </a:ext>
              <a:ext uri="{C183D7F6-B498-43B3-948B-1728B52AA6E4}">
                <adec:decorative xmlns:adec="http://schemas.microsoft.com/office/drawing/2017/decorative" val="1"/>
              </a:ext>
            </a:extLst>
          </p:cNvPr>
          <p:cNvGrpSpPr/>
          <p:nvPr/>
        </p:nvGrpSpPr>
        <p:grpSpPr>
          <a:xfrm>
            <a:off x="7430942" y="3511993"/>
            <a:ext cx="91427" cy="497079"/>
            <a:chOff x="1580229" y="2752077"/>
            <a:chExt cx="91440" cy="497149"/>
          </a:xfrm>
          <a:solidFill>
            <a:srgbClr val="FFC000"/>
          </a:solidFill>
        </p:grpSpPr>
        <p:cxnSp>
          <p:nvCxnSpPr>
            <p:cNvPr id="191" name="Straight Connector 190">
              <a:extLst>
                <a:ext uri="{FF2B5EF4-FFF2-40B4-BE49-F238E27FC236}">
                  <a16:creationId xmlns:a16="http://schemas.microsoft.com/office/drawing/2014/main" id="{AD14317F-15E4-47C1-9E93-63873C0912A1}"/>
                </a:ext>
              </a:extLst>
            </p:cNvPr>
            <p:cNvCxnSpPr/>
            <p:nvPr/>
          </p:nvCxnSpPr>
          <p:spPr>
            <a:xfrm flipV="1">
              <a:off x="1621949" y="2792026"/>
              <a:ext cx="0" cy="4572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8047CDB1-E191-4BEE-A297-413A27F0B854}"/>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93" name="Group 192">
            <a:extLst>
              <a:ext uri="{FF2B5EF4-FFF2-40B4-BE49-F238E27FC236}">
                <a16:creationId xmlns:a16="http://schemas.microsoft.com/office/drawing/2014/main" id="{0D15E02F-F29A-4CE1-8BCB-61F77433A4AC}"/>
              </a:ext>
              <a:ext uri="{C183D7F6-B498-43B3-948B-1728B52AA6E4}">
                <adec:decorative xmlns:adec="http://schemas.microsoft.com/office/drawing/2017/decorative" val="1"/>
              </a:ext>
            </a:extLst>
          </p:cNvPr>
          <p:cNvGrpSpPr/>
          <p:nvPr/>
        </p:nvGrpSpPr>
        <p:grpSpPr>
          <a:xfrm>
            <a:off x="7877879" y="3511993"/>
            <a:ext cx="91427" cy="497079"/>
            <a:chOff x="1580229" y="2752077"/>
            <a:chExt cx="91440" cy="497149"/>
          </a:xfrm>
          <a:solidFill>
            <a:schemeClr val="accent3"/>
          </a:solidFill>
        </p:grpSpPr>
        <p:cxnSp>
          <p:nvCxnSpPr>
            <p:cNvPr id="194" name="Straight Connector 193">
              <a:extLst>
                <a:ext uri="{FF2B5EF4-FFF2-40B4-BE49-F238E27FC236}">
                  <a16:creationId xmlns:a16="http://schemas.microsoft.com/office/drawing/2014/main" id="{5CF270D4-2964-4862-8841-108404E3309A}"/>
                </a:ext>
              </a:extLst>
            </p:cNvPr>
            <p:cNvCxnSpPr/>
            <p:nvPr/>
          </p:nvCxnSpPr>
          <p:spPr>
            <a:xfrm flipV="1">
              <a:off x="1621949" y="2792026"/>
              <a:ext cx="0" cy="4572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A3DED256-60A4-45A6-B9AA-FAB8D1AA005D}"/>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96" name="TextBox 195">
            <a:extLst>
              <a:ext uri="{FF2B5EF4-FFF2-40B4-BE49-F238E27FC236}">
                <a16:creationId xmlns:a16="http://schemas.microsoft.com/office/drawing/2014/main" id="{E50BAB67-A772-464B-8338-3AD56886F1E5}"/>
              </a:ext>
            </a:extLst>
          </p:cNvPr>
          <p:cNvSpPr txBox="1"/>
          <p:nvPr/>
        </p:nvSpPr>
        <p:spPr>
          <a:xfrm>
            <a:off x="6601308" y="3597917"/>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197" name="TextBox 196">
            <a:extLst>
              <a:ext uri="{FF2B5EF4-FFF2-40B4-BE49-F238E27FC236}">
                <a16:creationId xmlns:a16="http://schemas.microsoft.com/office/drawing/2014/main" id="{3C1E4616-E8E0-47D8-9237-623F91F04A92}"/>
              </a:ext>
            </a:extLst>
          </p:cNvPr>
          <p:cNvSpPr txBox="1"/>
          <p:nvPr/>
        </p:nvSpPr>
        <p:spPr>
          <a:xfrm>
            <a:off x="7902649" y="3592426"/>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198" name="Group 197">
            <a:extLst>
              <a:ext uri="{FF2B5EF4-FFF2-40B4-BE49-F238E27FC236}">
                <a16:creationId xmlns:a16="http://schemas.microsoft.com/office/drawing/2014/main" id="{8F0B2468-3149-47BC-B3E3-353B7764CDDC}"/>
              </a:ext>
              <a:ext uri="{C183D7F6-B498-43B3-948B-1728B52AA6E4}">
                <adec:decorative xmlns:adec="http://schemas.microsoft.com/office/drawing/2017/decorative" val="1"/>
              </a:ext>
            </a:extLst>
          </p:cNvPr>
          <p:cNvGrpSpPr/>
          <p:nvPr/>
        </p:nvGrpSpPr>
        <p:grpSpPr>
          <a:xfrm>
            <a:off x="7010966" y="4659660"/>
            <a:ext cx="1389691" cy="515494"/>
            <a:chOff x="1017621" y="5654252"/>
            <a:chExt cx="1389888" cy="515567"/>
          </a:xfrm>
          <a:solidFill>
            <a:schemeClr val="bg1">
              <a:lumMod val="95000"/>
            </a:schemeClr>
          </a:solidFill>
        </p:grpSpPr>
        <p:sp>
          <p:nvSpPr>
            <p:cNvPr id="199" name="Rectangle 198">
              <a:extLst>
                <a:ext uri="{FF2B5EF4-FFF2-40B4-BE49-F238E27FC236}">
                  <a16:creationId xmlns:a16="http://schemas.microsoft.com/office/drawing/2014/main" id="{2D21C65E-E2B0-4A98-BA17-0F0F54914FEE}"/>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200" name="Group 199">
              <a:extLst>
                <a:ext uri="{FF2B5EF4-FFF2-40B4-BE49-F238E27FC236}">
                  <a16:creationId xmlns:a16="http://schemas.microsoft.com/office/drawing/2014/main" id="{D7F159C9-CA8D-46A6-BB30-7DDCBB1EEC56}"/>
                </a:ext>
              </a:extLst>
            </p:cNvPr>
            <p:cNvGrpSpPr/>
            <p:nvPr/>
          </p:nvGrpSpPr>
          <p:grpSpPr>
            <a:xfrm>
              <a:off x="1104443" y="5696591"/>
              <a:ext cx="1282635" cy="430948"/>
              <a:chOff x="4902337" y="3437664"/>
              <a:chExt cx="1605229" cy="430948"/>
            </a:xfrm>
            <a:grpFill/>
          </p:grpSpPr>
          <p:pic>
            <p:nvPicPr>
              <p:cNvPr id="201" name="Picture 200">
                <a:extLst>
                  <a:ext uri="{FF2B5EF4-FFF2-40B4-BE49-F238E27FC236}">
                    <a16:creationId xmlns:a16="http://schemas.microsoft.com/office/drawing/2014/main" id="{4D5DC386-3012-4B07-825C-0D75BD8FE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202" name="TextBox 201">
                <a:extLst>
                  <a:ext uri="{FF2B5EF4-FFF2-40B4-BE49-F238E27FC236}">
                    <a16:creationId xmlns:a16="http://schemas.microsoft.com/office/drawing/2014/main" id="{C48FE03E-5756-48F1-9722-AA837210F4FA}"/>
                  </a:ext>
                </a:extLst>
              </p:cNvPr>
              <p:cNvSpPr txBox="1"/>
              <p:nvPr/>
            </p:nvSpPr>
            <p:spPr>
              <a:xfrm>
                <a:off x="5412419" y="3437664"/>
                <a:ext cx="1095147"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203" name="Rectangle 202">
            <a:extLst>
              <a:ext uri="{FF2B5EF4-FFF2-40B4-BE49-F238E27FC236}">
                <a16:creationId xmlns:a16="http://schemas.microsoft.com/office/drawing/2014/main" id="{56659AAE-9C8B-4252-8C17-051A281DA666}"/>
              </a:ext>
            </a:extLst>
          </p:cNvPr>
          <p:cNvSpPr/>
          <p:nvPr/>
        </p:nvSpPr>
        <p:spPr>
          <a:xfrm>
            <a:off x="9294835" y="4009072"/>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204" name="Group 203">
            <a:extLst>
              <a:ext uri="{FF2B5EF4-FFF2-40B4-BE49-F238E27FC236}">
                <a16:creationId xmlns:a16="http://schemas.microsoft.com/office/drawing/2014/main" id="{9952C91A-4021-407D-8C73-AE46187B7758}"/>
              </a:ext>
              <a:ext uri="{C183D7F6-B498-43B3-948B-1728B52AA6E4}">
                <adec:decorative xmlns:adec="http://schemas.microsoft.com/office/drawing/2017/decorative" val="1"/>
              </a:ext>
            </a:extLst>
          </p:cNvPr>
          <p:cNvGrpSpPr/>
          <p:nvPr/>
        </p:nvGrpSpPr>
        <p:grpSpPr>
          <a:xfrm>
            <a:off x="9809671" y="3511993"/>
            <a:ext cx="91427" cy="497079"/>
            <a:chOff x="1580229" y="2752077"/>
            <a:chExt cx="91440" cy="497149"/>
          </a:xfrm>
          <a:solidFill>
            <a:srgbClr val="FFC000"/>
          </a:solidFill>
        </p:grpSpPr>
        <p:cxnSp>
          <p:nvCxnSpPr>
            <p:cNvPr id="205" name="Straight Connector 204">
              <a:extLst>
                <a:ext uri="{FF2B5EF4-FFF2-40B4-BE49-F238E27FC236}">
                  <a16:creationId xmlns:a16="http://schemas.microsoft.com/office/drawing/2014/main" id="{25C5B189-4E72-43A1-A263-EA13FD7A40B6}"/>
                </a:ext>
              </a:extLst>
            </p:cNvPr>
            <p:cNvCxnSpPr/>
            <p:nvPr/>
          </p:nvCxnSpPr>
          <p:spPr>
            <a:xfrm flipV="1">
              <a:off x="1621949" y="2792026"/>
              <a:ext cx="0" cy="4572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06" name="Oval 205">
              <a:extLst>
                <a:ext uri="{FF2B5EF4-FFF2-40B4-BE49-F238E27FC236}">
                  <a16:creationId xmlns:a16="http://schemas.microsoft.com/office/drawing/2014/main" id="{762C9D49-B556-4EBF-914D-89CD6FF6B7A1}"/>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207" name="Group 206">
            <a:extLst>
              <a:ext uri="{FF2B5EF4-FFF2-40B4-BE49-F238E27FC236}">
                <a16:creationId xmlns:a16="http://schemas.microsoft.com/office/drawing/2014/main" id="{5ED736AE-81E6-4557-AEC6-85EE6E8746B2}"/>
              </a:ext>
              <a:ext uri="{C183D7F6-B498-43B3-948B-1728B52AA6E4}">
                <adec:decorative xmlns:adec="http://schemas.microsoft.com/office/drawing/2017/decorative" val="1"/>
              </a:ext>
            </a:extLst>
          </p:cNvPr>
          <p:cNvGrpSpPr/>
          <p:nvPr/>
        </p:nvGrpSpPr>
        <p:grpSpPr>
          <a:xfrm>
            <a:off x="10256608" y="3511993"/>
            <a:ext cx="91427" cy="497079"/>
            <a:chOff x="1580229" y="2752077"/>
            <a:chExt cx="91440" cy="497149"/>
          </a:xfrm>
          <a:solidFill>
            <a:schemeClr val="accent3"/>
          </a:solidFill>
        </p:grpSpPr>
        <p:cxnSp>
          <p:nvCxnSpPr>
            <p:cNvPr id="208" name="Straight Connector 207">
              <a:extLst>
                <a:ext uri="{FF2B5EF4-FFF2-40B4-BE49-F238E27FC236}">
                  <a16:creationId xmlns:a16="http://schemas.microsoft.com/office/drawing/2014/main" id="{68D2A1BF-4E68-4ED9-BDFB-B3358AEFBB99}"/>
                </a:ext>
              </a:extLst>
            </p:cNvPr>
            <p:cNvCxnSpPr/>
            <p:nvPr/>
          </p:nvCxnSpPr>
          <p:spPr>
            <a:xfrm flipV="1">
              <a:off x="1621949" y="2792026"/>
              <a:ext cx="0" cy="4572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9" name="Oval 208">
              <a:extLst>
                <a:ext uri="{FF2B5EF4-FFF2-40B4-BE49-F238E27FC236}">
                  <a16:creationId xmlns:a16="http://schemas.microsoft.com/office/drawing/2014/main" id="{E3D646DC-1A94-4747-B17F-F3C55D5046E7}"/>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210" name="TextBox 209">
            <a:extLst>
              <a:ext uri="{FF2B5EF4-FFF2-40B4-BE49-F238E27FC236}">
                <a16:creationId xmlns:a16="http://schemas.microsoft.com/office/drawing/2014/main" id="{F4ED479A-7E37-4A30-8921-95A68DD15707}"/>
              </a:ext>
            </a:extLst>
          </p:cNvPr>
          <p:cNvSpPr txBox="1"/>
          <p:nvPr/>
        </p:nvSpPr>
        <p:spPr>
          <a:xfrm>
            <a:off x="8980037" y="3597917"/>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211" name="TextBox 210">
            <a:extLst>
              <a:ext uri="{FF2B5EF4-FFF2-40B4-BE49-F238E27FC236}">
                <a16:creationId xmlns:a16="http://schemas.microsoft.com/office/drawing/2014/main" id="{A02AA432-9FFF-4F66-91A7-CA866C87A320}"/>
              </a:ext>
            </a:extLst>
          </p:cNvPr>
          <p:cNvSpPr txBox="1"/>
          <p:nvPr/>
        </p:nvSpPr>
        <p:spPr>
          <a:xfrm>
            <a:off x="10281377" y="3592426"/>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212" name="Group 211">
            <a:extLst>
              <a:ext uri="{FF2B5EF4-FFF2-40B4-BE49-F238E27FC236}">
                <a16:creationId xmlns:a16="http://schemas.microsoft.com/office/drawing/2014/main" id="{D2BA73F2-2F57-435F-AA51-53B3CBE8A5D3}"/>
              </a:ext>
              <a:ext uri="{C183D7F6-B498-43B3-948B-1728B52AA6E4}">
                <adec:decorative xmlns:adec="http://schemas.microsoft.com/office/drawing/2017/decorative" val="1"/>
              </a:ext>
            </a:extLst>
          </p:cNvPr>
          <p:cNvGrpSpPr/>
          <p:nvPr/>
        </p:nvGrpSpPr>
        <p:grpSpPr>
          <a:xfrm>
            <a:off x="9389695" y="4659660"/>
            <a:ext cx="1389691" cy="515494"/>
            <a:chOff x="1017621" y="5654252"/>
            <a:chExt cx="1389888" cy="515567"/>
          </a:xfrm>
          <a:solidFill>
            <a:schemeClr val="bg1">
              <a:lumMod val="95000"/>
            </a:schemeClr>
          </a:solidFill>
        </p:grpSpPr>
        <p:sp>
          <p:nvSpPr>
            <p:cNvPr id="213" name="Rectangle 212">
              <a:extLst>
                <a:ext uri="{FF2B5EF4-FFF2-40B4-BE49-F238E27FC236}">
                  <a16:creationId xmlns:a16="http://schemas.microsoft.com/office/drawing/2014/main" id="{31385ECF-647D-4264-A592-280761EAD157}"/>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214" name="Group 213">
              <a:extLst>
                <a:ext uri="{FF2B5EF4-FFF2-40B4-BE49-F238E27FC236}">
                  <a16:creationId xmlns:a16="http://schemas.microsoft.com/office/drawing/2014/main" id="{90E49824-D2E2-492B-8E16-600A959A20AB}"/>
                </a:ext>
              </a:extLst>
            </p:cNvPr>
            <p:cNvGrpSpPr/>
            <p:nvPr/>
          </p:nvGrpSpPr>
          <p:grpSpPr>
            <a:xfrm>
              <a:off x="1104443" y="5696591"/>
              <a:ext cx="1303064" cy="430948"/>
              <a:chOff x="4902337" y="3437664"/>
              <a:chExt cx="1630796" cy="430948"/>
            </a:xfrm>
            <a:grpFill/>
          </p:grpSpPr>
          <p:pic>
            <p:nvPicPr>
              <p:cNvPr id="215" name="Picture 214">
                <a:extLst>
                  <a:ext uri="{FF2B5EF4-FFF2-40B4-BE49-F238E27FC236}">
                    <a16:creationId xmlns:a16="http://schemas.microsoft.com/office/drawing/2014/main" id="{F89AE818-DCC2-4464-9ABC-ADBD81D56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216" name="TextBox 215">
                <a:extLst>
                  <a:ext uri="{FF2B5EF4-FFF2-40B4-BE49-F238E27FC236}">
                    <a16:creationId xmlns:a16="http://schemas.microsoft.com/office/drawing/2014/main" id="{2C64371B-999B-4E0E-8003-D2E87496806F}"/>
                  </a:ext>
                </a:extLst>
              </p:cNvPr>
              <p:cNvSpPr txBox="1"/>
              <p:nvPr/>
            </p:nvSpPr>
            <p:spPr>
              <a:xfrm>
                <a:off x="5412419" y="3437664"/>
                <a:ext cx="1120714"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219" name="Dodecagon 218">
            <a:extLst>
              <a:ext uri="{FF2B5EF4-FFF2-40B4-BE49-F238E27FC236}">
                <a16:creationId xmlns:a16="http://schemas.microsoft.com/office/drawing/2014/main" id="{330223AC-61EC-4451-899C-A8D83166AF27}"/>
              </a:ext>
              <a:ext uri="{C183D7F6-B498-43B3-948B-1728B52AA6E4}">
                <adec:decorative xmlns:adec="http://schemas.microsoft.com/office/drawing/2017/decorative" val="1"/>
              </a:ext>
            </a:extLst>
          </p:cNvPr>
          <p:cNvSpPr/>
          <p:nvPr/>
        </p:nvSpPr>
        <p:spPr>
          <a:xfrm>
            <a:off x="10551840" y="3888872"/>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220" name="Dodecagon 219">
            <a:extLst>
              <a:ext uri="{FF2B5EF4-FFF2-40B4-BE49-F238E27FC236}">
                <a16:creationId xmlns:a16="http://schemas.microsoft.com/office/drawing/2014/main" id="{C2B5B849-746E-495C-BB58-6BBAA8E00D51}"/>
              </a:ext>
              <a:ext uri="{C183D7F6-B498-43B3-948B-1728B52AA6E4}">
                <adec:decorative xmlns:adec="http://schemas.microsoft.com/office/drawing/2017/decorative" val="1"/>
              </a:ext>
            </a:extLst>
          </p:cNvPr>
          <p:cNvSpPr/>
          <p:nvPr/>
        </p:nvSpPr>
        <p:spPr>
          <a:xfrm>
            <a:off x="8236712" y="3890270"/>
            <a:ext cx="548562" cy="365708"/>
          </a:xfrm>
          <a:prstGeom prst="dodecagon">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221" name="TextBox 220">
            <a:extLst>
              <a:ext uri="{FF2B5EF4-FFF2-40B4-BE49-F238E27FC236}">
                <a16:creationId xmlns:a16="http://schemas.microsoft.com/office/drawing/2014/main" id="{EFDC0376-9322-426B-AD22-9D957A1B1148}"/>
              </a:ext>
            </a:extLst>
          </p:cNvPr>
          <p:cNvSpPr txBox="1"/>
          <p:nvPr/>
        </p:nvSpPr>
        <p:spPr>
          <a:xfrm>
            <a:off x="8162909" y="3942338"/>
            <a:ext cx="684991" cy="264972"/>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Primary</a:t>
            </a:r>
          </a:p>
        </p:txBody>
      </p:sp>
      <p:pic>
        <p:nvPicPr>
          <p:cNvPr id="222" name="Picture 221">
            <a:extLst>
              <a:ext uri="{FF2B5EF4-FFF2-40B4-BE49-F238E27FC236}">
                <a16:creationId xmlns:a16="http://schemas.microsoft.com/office/drawing/2014/main" id="{C45F67CE-0C12-41B3-9FE5-10B7E16C98AE}"/>
              </a:ext>
              <a:ext uri="{C183D7F6-B498-43B3-948B-1728B52AA6E4}">
                <adec:decorative xmlns:adec="http://schemas.microsoft.com/office/drawing/2017/decorative" val="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6629936" y="1859764"/>
            <a:ext cx="780180" cy="780180"/>
          </a:xfrm>
          <a:prstGeom prst="rect">
            <a:avLst/>
          </a:prstGeom>
        </p:spPr>
      </p:pic>
      <p:sp>
        <p:nvSpPr>
          <p:cNvPr id="223" name="TextBox 222">
            <a:extLst>
              <a:ext uri="{FF2B5EF4-FFF2-40B4-BE49-F238E27FC236}">
                <a16:creationId xmlns:a16="http://schemas.microsoft.com/office/drawing/2014/main" id="{C37A8A31-B3F8-42AA-BC32-24FA87015F64}"/>
              </a:ext>
            </a:extLst>
          </p:cNvPr>
          <p:cNvSpPr txBox="1"/>
          <p:nvPr/>
        </p:nvSpPr>
        <p:spPr>
          <a:xfrm>
            <a:off x="6495023" y="1593401"/>
            <a:ext cx="1017385" cy="280678"/>
          </a:xfrm>
          <a:prstGeom prst="rect">
            <a:avLst/>
          </a:prstGeom>
          <a:noFill/>
        </p:spPr>
        <p:txBody>
          <a:bodyPr wrap="square" rtlCol="0">
            <a:spAutoFit/>
          </a:bodyPr>
          <a:lstStyle/>
          <a:p>
            <a:pPr algn="ctr" defTabSz="914225"/>
            <a:r>
              <a:rPr lang="en-US" sz="1200">
                <a:solidFill>
                  <a:prstClr val="white"/>
                </a:solidFill>
                <a:latin typeface="Segoe UI"/>
                <a:ea typeface="Microsoft YaHei UI"/>
                <a:cs typeface=""/>
              </a:rPr>
              <a:t>Client</a:t>
            </a:r>
          </a:p>
        </p:txBody>
      </p:sp>
      <p:sp>
        <p:nvSpPr>
          <p:cNvPr id="224" name="TextBox 223">
            <a:extLst>
              <a:ext uri="{FF2B5EF4-FFF2-40B4-BE49-F238E27FC236}">
                <a16:creationId xmlns:a16="http://schemas.microsoft.com/office/drawing/2014/main" id="{3FA07B1E-EB93-4D6A-AD34-4296FF469002}"/>
              </a:ext>
            </a:extLst>
          </p:cNvPr>
          <p:cNvSpPr txBox="1"/>
          <p:nvPr/>
        </p:nvSpPr>
        <p:spPr>
          <a:xfrm>
            <a:off x="10407935" y="3940940"/>
            <a:ext cx="852843" cy="266370"/>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Replica</a:t>
            </a:r>
          </a:p>
        </p:txBody>
      </p:sp>
      <p:cxnSp>
        <p:nvCxnSpPr>
          <p:cNvPr id="225" name="Straight Arrow Connector 224">
            <a:extLst>
              <a:ext uri="{FF2B5EF4-FFF2-40B4-BE49-F238E27FC236}">
                <a16:creationId xmlns:a16="http://schemas.microsoft.com/office/drawing/2014/main" id="{03BF6416-C9A3-4079-9911-23A83F72B5F6}"/>
              </a:ext>
              <a:ext uri="{C183D7F6-B498-43B3-948B-1728B52AA6E4}">
                <adec:decorative xmlns:adec="http://schemas.microsoft.com/office/drawing/2017/decorative" val="1"/>
              </a:ext>
            </a:extLst>
          </p:cNvPr>
          <p:cNvCxnSpPr>
            <a:stCxn id="250" idx="2"/>
            <a:endCxn id="206" idx="1"/>
          </p:cNvCxnSpPr>
          <p:nvPr/>
        </p:nvCxnSpPr>
        <p:spPr>
          <a:xfrm>
            <a:off x="8811902" y="2639944"/>
            <a:ext cx="1011158" cy="885437"/>
          </a:xfrm>
          <a:prstGeom prst="straightConnector1">
            <a:avLst/>
          </a:prstGeom>
          <a:ln w="1905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1202FCA-8D73-41E2-8729-1407F6BC2F57}"/>
              </a:ext>
              <a:ext uri="{C183D7F6-B498-43B3-948B-1728B52AA6E4}">
                <adec:decorative xmlns:adec="http://schemas.microsoft.com/office/drawing/2017/decorative" val="1"/>
              </a:ext>
            </a:extLst>
          </p:cNvPr>
          <p:cNvCxnSpPr>
            <a:stCxn id="250" idx="2"/>
            <a:endCxn id="209" idx="0"/>
          </p:cNvCxnSpPr>
          <p:nvPr/>
        </p:nvCxnSpPr>
        <p:spPr>
          <a:xfrm>
            <a:off x="8811902" y="2639945"/>
            <a:ext cx="1490420" cy="8720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27" name="TextBox 226">
            <a:extLst>
              <a:ext uri="{FF2B5EF4-FFF2-40B4-BE49-F238E27FC236}">
                <a16:creationId xmlns:a16="http://schemas.microsoft.com/office/drawing/2014/main" id="{D48C3544-09F7-4E90-9B75-421766F0099C}"/>
              </a:ext>
            </a:extLst>
          </p:cNvPr>
          <p:cNvSpPr txBox="1"/>
          <p:nvPr/>
        </p:nvSpPr>
        <p:spPr>
          <a:xfrm>
            <a:off x="8517834" y="4792775"/>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228" name="TextBox 227">
            <a:extLst>
              <a:ext uri="{FF2B5EF4-FFF2-40B4-BE49-F238E27FC236}">
                <a16:creationId xmlns:a16="http://schemas.microsoft.com/office/drawing/2014/main" id="{F1F14CB1-91D5-4DE1-89CF-4E19BABE340F}"/>
              </a:ext>
            </a:extLst>
          </p:cNvPr>
          <p:cNvSpPr txBox="1"/>
          <p:nvPr/>
        </p:nvSpPr>
        <p:spPr>
          <a:xfrm>
            <a:off x="8483049" y="4266204"/>
            <a:ext cx="839495" cy="406208"/>
          </a:xfrm>
          <a:prstGeom prst="rect">
            <a:avLst/>
          </a:prstGeom>
          <a:noFill/>
        </p:spPr>
        <p:txBody>
          <a:bodyPr wrap="square" rtlCol="0">
            <a:spAutoFit/>
          </a:bodyPr>
          <a:lstStyle/>
          <a:p>
            <a:pPr defTabSz="914225"/>
            <a:r>
              <a:rPr lang="en-US" sz="1000">
                <a:solidFill>
                  <a:srgbClr val="00B050"/>
                </a:solidFill>
                <a:latin typeface="Segoe UI"/>
                <a:ea typeface="Microsoft YaHei UI"/>
                <a:cs typeface=""/>
              </a:rPr>
              <a:t>Aysnc Replication</a:t>
            </a:r>
          </a:p>
        </p:txBody>
      </p:sp>
      <p:cxnSp>
        <p:nvCxnSpPr>
          <p:cNvPr id="229" name="Straight Arrow Connector 228">
            <a:extLst>
              <a:ext uri="{FF2B5EF4-FFF2-40B4-BE49-F238E27FC236}">
                <a16:creationId xmlns:a16="http://schemas.microsoft.com/office/drawing/2014/main" id="{F0E62BDF-392D-49D0-9F8E-7F83ECE8F85B}"/>
              </a:ext>
              <a:ext uri="{C183D7F6-B498-43B3-948B-1728B52AA6E4}">
                <adec:decorative xmlns:adec="http://schemas.microsoft.com/office/drawing/2017/decorative" val="1"/>
              </a:ext>
            </a:extLst>
          </p:cNvPr>
          <p:cNvCxnSpPr/>
          <p:nvPr/>
        </p:nvCxnSpPr>
        <p:spPr>
          <a:xfrm>
            <a:off x="8490859" y="4471840"/>
            <a:ext cx="799319" cy="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79C590D-BD07-4109-B2A8-CBFCB38BE329}"/>
              </a:ext>
              <a:ext uri="{C183D7F6-B498-43B3-948B-1728B52AA6E4}">
                <adec:decorative xmlns:adec="http://schemas.microsoft.com/office/drawing/2017/decorative" val="1"/>
              </a:ext>
            </a:extLst>
          </p:cNvPr>
          <p:cNvCxnSpPr/>
          <p:nvPr/>
        </p:nvCxnSpPr>
        <p:spPr>
          <a:xfrm flipH="1">
            <a:off x="8490859" y="5033823"/>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3" name="Dodecagon 232">
            <a:extLst>
              <a:ext uri="{FF2B5EF4-FFF2-40B4-BE49-F238E27FC236}">
                <a16:creationId xmlns:a16="http://schemas.microsoft.com/office/drawing/2014/main" id="{7230D5D8-99CE-47A2-949E-2E1462931902}"/>
              </a:ext>
              <a:ext uri="{C183D7F6-B498-43B3-948B-1728B52AA6E4}">
                <adec:decorative xmlns:adec="http://schemas.microsoft.com/office/drawing/2017/decorative" val="1"/>
              </a:ext>
            </a:extLst>
          </p:cNvPr>
          <p:cNvSpPr/>
          <p:nvPr/>
        </p:nvSpPr>
        <p:spPr>
          <a:xfrm>
            <a:off x="8236712" y="3895525"/>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235" name="Dodecagon 234">
            <a:extLst>
              <a:ext uri="{FF2B5EF4-FFF2-40B4-BE49-F238E27FC236}">
                <a16:creationId xmlns:a16="http://schemas.microsoft.com/office/drawing/2014/main" id="{7579B3B3-C7B0-4E2E-B372-97070605E1D5}"/>
              </a:ext>
              <a:ext uri="{C183D7F6-B498-43B3-948B-1728B52AA6E4}">
                <adec:decorative xmlns:adec="http://schemas.microsoft.com/office/drawing/2017/decorative" val="1"/>
              </a:ext>
            </a:extLst>
          </p:cNvPr>
          <p:cNvSpPr/>
          <p:nvPr/>
        </p:nvSpPr>
        <p:spPr>
          <a:xfrm>
            <a:off x="10556308" y="3885015"/>
            <a:ext cx="548562" cy="365708"/>
          </a:xfrm>
          <a:prstGeom prst="dodecagon">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236" name="TextBox 235">
            <a:extLst>
              <a:ext uri="{FF2B5EF4-FFF2-40B4-BE49-F238E27FC236}">
                <a16:creationId xmlns:a16="http://schemas.microsoft.com/office/drawing/2014/main" id="{20C90307-9BC6-4878-A71F-B4EFD03B5BDA}"/>
              </a:ext>
            </a:extLst>
          </p:cNvPr>
          <p:cNvSpPr txBox="1"/>
          <p:nvPr/>
        </p:nvSpPr>
        <p:spPr>
          <a:xfrm>
            <a:off x="10527151" y="3959718"/>
            <a:ext cx="643152" cy="261610"/>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Primary</a:t>
            </a:r>
          </a:p>
        </p:txBody>
      </p:sp>
      <p:cxnSp>
        <p:nvCxnSpPr>
          <p:cNvPr id="237" name="Straight Arrow Connector 236">
            <a:extLst>
              <a:ext uri="{FF2B5EF4-FFF2-40B4-BE49-F238E27FC236}">
                <a16:creationId xmlns:a16="http://schemas.microsoft.com/office/drawing/2014/main" id="{EC935873-3051-4781-A961-612CE918AF6B}"/>
              </a:ext>
              <a:ext uri="{C183D7F6-B498-43B3-948B-1728B52AA6E4}">
                <adec:decorative xmlns:adec="http://schemas.microsoft.com/office/drawing/2017/decorative" val="1"/>
              </a:ext>
            </a:extLst>
          </p:cNvPr>
          <p:cNvCxnSpPr>
            <a:stCxn id="250" idx="2"/>
            <a:endCxn id="206" idx="1"/>
          </p:cNvCxnSpPr>
          <p:nvPr/>
        </p:nvCxnSpPr>
        <p:spPr>
          <a:xfrm>
            <a:off x="8811902" y="2639944"/>
            <a:ext cx="1011158" cy="88543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FC98D3B9-DFF0-4179-B13F-DC25083E2ADC}"/>
              </a:ext>
            </a:extLst>
          </p:cNvPr>
          <p:cNvSpPr txBox="1"/>
          <p:nvPr/>
        </p:nvSpPr>
        <p:spPr>
          <a:xfrm>
            <a:off x="8115821" y="3927986"/>
            <a:ext cx="808770" cy="259799"/>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Replica</a:t>
            </a:r>
          </a:p>
        </p:txBody>
      </p:sp>
      <p:cxnSp>
        <p:nvCxnSpPr>
          <p:cNvPr id="245" name="Straight Arrow Connector 244">
            <a:extLst>
              <a:ext uri="{FF2B5EF4-FFF2-40B4-BE49-F238E27FC236}">
                <a16:creationId xmlns:a16="http://schemas.microsoft.com/office/drawing/2014/main" id="{DB3A6DEF-209A-4A25-8CF0-389BF3D6D1C2}"/>
              </a:ext>
              <a:ext uri="{C183D7F6-B498-43B3-948B-1728B52AA6E4}">
                <adec:decorative xmlns:adec="http://schemas.microsoft.com/office/drawing/2017/decorative" val="1"/>
              </a:ext>
            </a:extLst>
          </p:cNvPr>
          <p:cNvCxnSpPr/>
          <p:nvPr/>
        </p:nvCxnSpPr>
        <p:spPr>
          <a:xfrm rot="10800000">
            <a:off x="8483577" y="4471840"/>
            <a:ext cx="799319" cy="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48F39090-E24F-4590-AF61-782AD4ABE8B4}"/>
              </a:ext>
              <a:ext uri="{C183D7F6-B498-43B3-948B-1728B52AA6E4}">
                <adec:decorative xmlns:adec="http://schemas.microsoft.com/office/drawing/2017/decorative" val="1"/>
              </a:ext>
            </a:extLst>
          </p:cNvPr>
          <p:cNvCxnSpPr/>
          <p:nvPr/>
        </p:nvCxnSpPr>
        <p:spPr>
          <a:xfrm rot="10800000" flipH="1">
            <a:off x="8503136" y="4824753"/>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2084437D-4B47-4EF3-9F46-B7C2B725E96F}"/>
              </a:ext>
              <a:ext uri="{C183D7F6-B498-43B3-948B-1728B52AA6E4}">
                <adec:decorative xmlns:adec="http://schemas.microsoft.com/office/drawing/2017/decorative" val="1"/>
              </a:ext>
            </a:extLst>
          </p:cNvPr>
          <p:cNvCxnSpPr/>
          <p:nvPr/>
        </p:nvCxnSpPr>
        <p:spPr>
          <a:xfrm rot="10800000" flipH="1">
            <a:off x="8508738" y="5036024"/>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93B226BA-6189-4003-8234-16B6ACF18003}"/>
              </a:ext>
              <a:ext uri="{C183D7F6-B498-43B3-948B-1728B52AA6E4}">
                <adec:decorative xmlns:adec="http://schemas.microsoft.com/office/drawing/2017/decorative" val="1"/>
              </a:ext>
            </a:extLst>
          </p:cNvPr>
          <p:cNvCxnSpPr>
            <a:cxnSpLocks/>
          </p:cNvCxnSpPr>
          <p:nvPr/>
        </p:nvCxnSpPr>
        <p:spPr>
          <a:xfrm flipH="1">
            <a:off x="7509274" y="2638465"/>
            <a:ext cx="1302921" cy="885437"/>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1AF5EC20-CE85-472B-A760-4FD5DC86A952}"/>
              </a:ext>
              <a:ext uri="{C183D7F6-B498-43B3-948B-1728B52AA6E4}">
                <adec:decorative xmlns:adec="http://schemas.microsoft.com/office/drawing/2017/decorative" val="1"/>
              </a:ext>
            </a:extLst>
          </p:cNvPr>
          <p:cNvCxnSpPr>
            <a:cxnSpLocks/>
          </p:cNvCxnSpPr>
          <p:nvPr/>
        </p:nvCxnSpPr>
        <p:spPr>
          <a:xfrm flipH="1">
            <a:off x="7942955" y="2644915"/>
            <a:ext cx="855985" cy="885437"/>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50" name="Picture 249">
            <a:extLst>
              <a:ext uri="{FF2B5EF4-FFF2-40B4-BE49-F238E27FC236}">
                <a16:creationId xmlns:a16="http://schemas.microsoft.com/office/drawing/2014/main" id="{629E7BDF-62F2-4D55-B2EA-4A48576DDC6A}"/>
              </a:ext>
              <a:ext uri="{C183D7F6-B498-43B3-948B-1728B52AA6E4}">
                <adec:decorative xmlns:adec="http://schemas.microsoft.com/office/drawing/2017/decorative" val="1"/>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421812" y="1859764"/>
            <a:ext cx="780180" cy="780180"/>
          </a:xfrm>
          <a:prstGeom prst="rect">
            <a:avLst/>
          </a:prstGeom>
        </p:spPr>
      </p:pic>
      <p:sp>
        <p:nvSpPr>
          <p:cNvPr id="251" name="TextBox 250">
            <a:extLst>
              <a:ext uri="{FF2B5EF4-FFF2-40B4-BE49-F238E27FC236}">
                <a16:creationId xmlns:a16="http://schemas.microsoft.com/office/drawing/2014/main" id="{BDBA6353-4E64-4EF3-9099-5FA4E62DF921}"/>
              </a:ext>
            </a:extLst>
          </p:cNvPr>
          <p:cNvSpPr txBox="1"/>
          <p:nvPr/>
        </p:nvSpPr>
        <p:spPr>
          <a:xfrm>
            <a:off x="8243939" y="1706222"/>
            <a:ext cx="1178002" cy="280678"/>
          </a:xfrm>
          <a:prstGeom prst="rect">
            <a:avLst/>
          </a:prstGeom>
          <a:noFill/>
        </p:spPr>
        <p:txBody>
          <a:bodyPr wrap="square" rtlCol="0">
            <a:spAutoFit/>
          </a:bodyPr>
          <a:lstStyle/>
          <a:p>
            <a:pPr defTabSz="914225"/>
            <a:r>
              <a:rPr lang="en-US" sz="1200">
                <a:solidFill>
                  <a:prstClr val="white"/>
                </a:solidFill>
                <a:latin typeface="Segoe UI"/>
                <a:ea typeface="Microsoft YaHei UI"/>
                <a:cs typeface=""/>
              </a:rPr>
              <a:t>Load Balancer</a:t>
            </a:r>
          </a:p>
        </p:txBody>
      </p:sp>
      <p:sp>
        <p:nvSpPr>
          <p:cNvPr id="252" name="Right Arrow 94">
            <a:extLst>
              <a:ext uri="{FF2B5EF4-FFF2-40B4-BE49-F238E27FC236}">
                <a16:creationId xmlns:a16="http://schemas.microsoft.com/office/drawing/2014/main" id="{A3B91054-00E6-4C13-8FDB-FD3057758C78}"/>
              </a:ext>
              <a:ext uri="{C183D7F6-B498-43B3-948B-1728B52AA6E4}">
                <adec:decorative xmlns:adec="http://schemas.microsoft.com/office/drawing/2017/decorative" val="1"/>
              </a:ext>
            </a:extLst>
          </p:cNvPr>
          <p:cNvSpPr/>
          <p:nvPr/>
        </p:nvSpPr>
        <p:spPr>
          <a:xfrm>
            <a:off x="7512408" y="2079427"/>
            <a:ext cx="810539" cy="251634"/>
          </a:xfrm>
          <a:prstGeom prst="rightArrow">
            <a:avLst/>
          </a:prstGeom>
          <a:solidFill>
            <a:schemeClr val="bg1">
              <a:lumMod val="95000"/>
            </a:schemeClr>
          </a:solidFill>
          <a:ln>
            <a:solidFill>
              <a:srgbClr val="1879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7" name="Text Placeholder 5">
            <a:extLst>
              <a:ext uri="{FF2B5EF4-FFF2-40B4-BE49-F238E27FC236}">
                <a16:creationId xmlns:a16="http://schemas.microsoft.com/office/drawing/2014/main" id="{B08EDB19-F37B-43A4-A4D2-3C80C971DD93}"/>
              </a:ext>
            </a:extLst>
          </p:cNvPr>
          <p:cNvSpPr txBox="1">
            <a:spLocks/>
          </p:cNvSpPr>
          <p:nvPr/>
        </p:nvSpPr>
        <p:spPr>
          <a:xfrm>
            <a:off x="736600" y="1587500"/>
            <a:ext cx="5207000"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Sync data from primary to replica</a:t>
            </a:r>
          </a:p>
          <a:p>
            <a:r>
              <a:rPr lang="en-US" sz="2000"/>
              <a:t>Replica then becomes primary </a:t>
            </a:r>
          </a:p>
          <a:p>
            <a:r>
              <a:rPr lang="en-US" sz="2000"/>
              <a:t>Primary becomes unavailable </a:t>
            </a:r>
          </a:p>
          <a:p>
            <a:r>
              <a:rPr lang="en-US" sz="2000"/>
              <a:t>Existing connections are dropped; client will receive failures and needs to reconnect with new primary </a:t>
            </a:r>
          </a:p>
          <a:p>
            <a:r>
              <a:rPr lang="en-US" sz="2000"/>
              <a:t>Eventually new replica will get up and sync data from new primary </a:t>
            </a:r>
          </a:p>
          <a:p>
            <a:r>
              <a:rPr lang="en-US" sz="2000"/>
              <a:t>New replica gets ready to pair with new primary</a:t>
            </a:r>
          </a:p>
        </p:txBody>
      </p:sp>
    </p:spTree>
    <p:extLst>
      <p:ext uri="{BB962C8B-B14F-4D97-AF65-F5344CB8AC3E}">
        <p14:creationId xmlns:p14="http://schemas.microsoft.com/office/powerpoint/2010/main" val="8467441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464E85-ACF7-486A-8E14-60FC40C4AAC7}"/>
              </a:ext>
              <a:ext uri="{C183D7F6-B498-43B3-948B-1728B52AA6E4}">
                <adec:decorative xmlns:adec="http://schemas.microsoft.com/office/drawing/2017/decorative" val="1"/>
              </a:ext>
            </a:extLst>
          </p:cNvPr>
          <p:cNvSpPr>
            <a:spLocks/>
          </p:cNvSpPr>
          <p:nvPr/>
        </p:nvSpPr>
        <p:spPr bwMode="auto">
          <a:xfrm>
            <a:off x="351" y="2746805"/>
            <a:ext cx="12191649" cy="41111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E1788CF4-CC8D-41BD-BCC7-C0A1E9BB7C5D}"/>
              </a:ext>
              <a:ext uri="{C183D7F6-B498-43B3-948B-1728B52AA6E4}">
                <adec:decorative xmlns:adec="http://schemas.microsoft.com/office/drawing/2017/decorative" val="1"/>
              </a:ext>
            </a:extLst>
          </p:cNvPr>
          <p:cNvSpPr txBox="1">
            <a:spLocks/>
          </p:cNvSpPr>
          <p:nvPr/>
        </p:nvSpPr>
        <p:spPr>
          <a:xfrm>
            <a:off x="584200" y="1435100"/>
            <a:ext cx="5207000"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a:p>
        </p:txBody>
      </p:sp>
      <p:sp>
        <p:nvSpPr>
          <p:cNvPr id="9" name="Title 16">
            <a:extLst>
              <a:ext uri="{FF2B5EF4-FFF2-40B4-BE49-F238E27FC236}">
                <a16:creationId xmlns:a16="http://schemas.microsoft.com/office/drawing/2014/main" id="{D3C3BDB8-21D1-431D-BB83-C0A612F69DED}"/>
              </a:ext>
            </a:extLst>
          </p:cNvPr>
          <p:cNvSpPr txBox="1">
            <a:spLocks noGrp="1"/>
          </p:cNvSpPr>
          <p:nvPr>
            <p:ph type="title" idx="4294967295"/>
          </p:nvPr>
        </p:nvSpPr>
        <p:spPr>
          <a:xfrm>
            <a:off x="619493" y="69503"/>
            <a:ext cx="5202937" cy="49244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mj-lt"/>
                <a:ea typeface="+mn-ea"/>
                <a:cs typeface="Segoe UI" pitchFamily="34" charset="0"/>
              </a:rPr>
              <a:t>Inside | OSS Clustering</a:t>
            </a:r>
          </a:p>
        </p:txBody>
      </p:sp>
      <p:sp>
        <p:nvSpPr>
          <p:cNvPr id="223" name="TextBox 222">
            <a:extLst>
              <a:ext uri="{FF2B5EF4-FFF2-40B4-BE49-F238E27FC236}">
                <a16:creationId xmlns:a16="http://schemas.microsoft.com/office/drawing/2014/main" id="{C37A8A31-B3F8-42AA-BC32-24FA87015F64}"/>
              </a:ext>
            </a:extLst>
          </p:cNvPr>
          <p:cNvSpPr txBox="1"/>
          <p:nvPr/>
        </p:nvSpPr>
        <p:spPr>
          <a:xfrm>
            <a:off x="6495023" y="1593401"/>
            <a:ext cx="1017385" cy="280678"/>
          </a:xfrm>
          <a:prstGeom prst="rect">
            <a:avLst/>
          </a:prstGeom>
          <a:noFill/>
        </p:spPr>
        <p:txBody>
          <a:bodyPr wrap="square" rtlCol="0">
            <a:spAutoFit/>
          </a:bodyPr>
          <a:lstStyle/>
          <a:p>
            <a:pPr algn="ctr" defTabSz="914225"/>
            <a:r>
              <a:rPr lang="en-US" sz="1200">
                <a:solidFill>
                  <a:prstClr val="white"/>
                </a:solidFill>
                <a:latin typeface="Segoe UI"/>
                <a:ea typeface="Microsoft YaHei UI"/>
                <a:cs typeface=""/>
              </a:rPr>
              <a:t>Client</a:t>
            </a:r>
          </a:p>
        </p:txBody>
      </p:sp>
      <p:sp>
        <p:nvSpPr>
          <p:cNvPr id="7" name="Text Placeholder 5">
            <a:extLst>
              <a:ext uri="{FF2B5EF4-FFF2-40B4-BE49-F238E27FC236}">
                <a16:creationId xmlns:a16="http://schemas.microsoft.com/office/drawing/2014/main" id="{B08EDB19-F37B-43A4-A4D2-3C80C971DD93}"/>
              </a:ext>
            </a:extLst>
          </p:cNvPr>
          <p:cNvSpPr txBox="1">
            <a:spLocks/>
          </p:cNvSpPr>
          <p:nvPr/>
        </p:nvSpPr>
        <p:spPr>
          <a:xfrm>
            <a:off x="616443" y="823777"/>
            <a:ext cx="10679545" cy="23610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Consists of multiple shards. Each shard is a primary/replica pair. Each node handles a subset of the 16384 hash slots. All nodes will sync with each other via cluster bus internally. Replica will forward connections to primary.</a:t>
            </a:r>
          </a:p>
          <a:p>
            <a:r>
              <a:rPr lang="en-US" sz="1600" dirty="0"/>
              <a:t>After the first connection is established, client will download the list of nodes. Later all connections are made to nodes directly, bypassing load balancer</a:t>
            </a:r>
          </a:p>
          <a:p>
            <a:r>
              <a:rPr lang="en-US" sz="1600" dirty="0"/>
              <a:t>Client calculates the hash slot from key </a:t>
            </a:r>
            <a:r>
              <a:rPr lang="en-US" sz="1600" dirty="0">
                <a:latin typeface="Consolas" panose="020B0609020204030204" pitchFamily="49" charset="0"/>
              </a:rPr>
              <a:t>[HASH_SLOT = CRC16(key) mod 16384]. </a:t>
            </a:r>
            <a:r>
              <a:rPr lang="en-US" sz="1600" dirty="0"/>
              <a:t>If it sends the key to wrong shard, that shard will reply with a MOVED response, indicating which node it should send to</a:t>
            </a:r>
          </a:p>
        </p:txBody>
      </p:sp>
      <p:sp>
        <p:nvSpPr>
          <p:cNvPr id="63" name="TextBox 62">
            <a:extLst>
              <a:ext uri="{FF2B5EF4-FFF2-40B4-BE49-F238E27FC236}">
                <a16:creationId xmlns:a16="http://schemas.microsoft.com/office/drawing/2014/main" id="{3744588E-6BC6-4966-8D69-8179B0D327D7}"/>
              </a:ext>
            </a:extLst>
          </p:cNvPr>
          <p:cNvSpPr txBox="1"/>
          <p:nvPr/>
        </p:nvSpPr>
        <p:spPr>
          <a:xfrm>
            <a:off x="8056595" y="5440724"/>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64" name="TextBox 63">
            <a:extLst>
              <a:ext uri="{FF2B5EF4-FFF2-40B4-BE49-F238E27FC236}">
                <a16:creationId xmlns:a16="http://schemas.microsoft.com/office/drawing/2014/main" id="{FE4509EA-8A7E-44FA-B04E-DF8641514A96}"/>
              </a:ext>
            </a:extLst>
          </p:cNvPr>
          <p:cNvSpPr txBox="1"/>
          <p:nvPr/>
        </p:nvSpPr>
        <p:spPr>
          <a:xfrm>
            <a:off x="8043447" y="4892153"/>
            <a:ext cx="839495" cy="406208"/>
          </a:xfrm>
          <a:prstGeom prst="rect">
            <a:avLst/>
          </a:prstGeom>
          <a:noFill/>
        </p:spPr>
        <p:txBody>
          <a:bodyPr wrap="square" rtlCol="0">
            <a:spAutoFit/>
          </a:bodyPr>
          <a:lstStyle/>
          <a:p>
            <a:pPr defTabSz="914225"/>
            <a:r>
              <a:rPr lang="en-US" sz="1000">
                <a:solidFill>
                  <a:srgbClr val="00B050"/>
                </a:solidFill>
                <a:latin typeface="Segoe UI"/>
                <a:ea typeface="Microsoft YaHei UI"/>
                <a:cs typeface=""/>
              </a:rPr>
              <a:t>Aysnc Replication</a:t>
            </a:r>
          </a:p>
        </p:txBody>
      </p:sp>
      <p:sp>
        <p:nvSpPr>
          <p:cNvPr id="65" name="TextBox 64">
            <a:extLst>
              <a:ext uri="{FF2B5EF4-FFF2-40B4-BE49-F238E27FC236}">
                <a16:creationId xmlns:a16="http://schemas.microsoft.com/office/drawing/2014/main" id="{40FC8980-F2DB-41B6-B7FE-753777DCE056}"/>
              </a:ext>
            </a:extLst>
          </p:cNvPr>
          <p:cNvSpPr txBox="1"/>
          <p:nvPr/>
        </p:nvSpPr>
        <p:spPr>
          <a:xfrm>
            <a:off x="3051260" y="5366417"/>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66" name="TextBox 65">
            <a:extLst>
              <a:ext uri="{FF2B5EF4-FFF2-40B4-BE49-F238E27FC236}">
                <a16:creationId xmlns:a16="http://schemas.microsoft.com/office/drawing/2014/main" id="{6D379363-CD5D-41BE-828F-A4CBD3036079}"/>
              </a:ext>
            </a:extLst>
          </p:cNvPr>
          <p:cNvSpPr txBox="1"/>
          <p:nvPr/>
        </p:nvSpPr>
        <p:spPr>
          <a:xfrm>
            <a:off x="3038114" y="4817845"/>
            <a:ext cx="839495" cy="406208"/>
          </a:xfrm>
          <a:prstGeom prst="rect">
            <a:avLst/>
          </a:prstGeom>
          <a:noFill/>
        </p:spPr>
        <p:txBody>
          <a:bodyPr wrap="square" rtlCol="0">
            <a:spAutoFit/>
          </a:bodyPr>
          <a:lstStyle/>
          <a:p>
            <a:pPr defTabSz="914225"/>
            <a:r>
              <a:rPr lang="en-US" sz="1000">
                <a:solidFill>
                  <a:srgbClr val="00B050"/>
                </a:solidFill>
                <a:latin typeface="Segoe UI"/>
                <a:ea typeface="Microsoft YaHei UI"/>
                <a:cs typeface=""/>
              </a:rPr>
              <a:t>Aysnc Replication</a:t>
            </a:r>
          </a:p>
        </p:txBody>
      </p:sp>
      <p:pic>
        <p:nvPicPr>
          <p:cNvPr id="67" name="Picture 66">
            <a:extLst>
              <a:ext uri="{FF2B5EF4-FFF2-40B4-BE49-F238E27FC236}">
                <a16:creationId xmlns:a16="http://schemas.microsoft.com/office/drawing/2014/main" id="{BCE75911-115F-4B86-9FEB-FAC1F47A5380}"/>
              </a:ext>
              <a:ext uri="{C183D7F6-B498-43B3-948B-1728B52AA6E4}">
                <adec:decorative xmlns:adec="http://schemas.microsoft.com/office/drawing/2017/decorative" val="1"/>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590886" y="2874142"/>
            <a:ext cx="780180" cy="780180"/>
          </a:xfrm>
          <a:prstGeom prst="rect">
            <a:avLst/>
          </a:prstGeom>
        </p:spPr>
      </p:pic>
      <p:sp>
        <p:nvSpPr>
          <p:cNvPr id="68" name="Rectangle 67">
            <a:extLst>
              <a:ext uri="{FF2B5EF4-FFF2-40B4-BE49-F238E27FC236}">
                <a16:creationId xmlns:a16="http://schemas.microsoft.com/office/drawing/2014/main" id="{8FC526E2-AC09-4B2B-927B-6250DA8BDFDC}"/>
              </a:ext>
            </a:extLst>
          </p:cNvPr>
          <p:cNvSpPr/>
          <p:nvPr/>
        </p:nvSpPr>
        <p:spPr>
          <a:xfrm>
            <a:off x="6468615" y="4569716"/>
            <a:ext cx="1579410" cy="1233822"/>
          </a:xfrm>
          <a:prstGeom prst="rect">
            <a:avLst/>
          </a:prstGeom>
          <a:solidFill>
            <a:srgbClr val="00B0F0"/>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69" name="Group 68">
            <a:extLst>
              <a:ext uri="{FF2B5EF4-FFF2-40B4-BE49-F238E27FC236}">
                <a16:creationId xmlns:a16="http://schemas.microsoft.com/office/drawing/2014/main" id="{348ABD8E-C1FC-4DFB-910F-D463B9FBAB93}"/>
              </a:ext>
              <a:ext uri="{C183D7F6-B498-43B3-948B-1728B52AA6E4}">
                <adec:decorative xmlns:adec="http://schemas.microsoft.com/office/drawing/2017/decorative" val="1"/>
              </a:ext>
            </a:extLst>
          </p:cNvPr>
          <p:cNvGrpSpPr/>
          <p:nvPr/>
        </p:nvGrpSpPr>
        <p:grpSpPr>
          <a:xfrm>
            <a:off x="7008756" y="3827605"/>
            <a:ext cx="91427" cy="731417"/>
            <a:chOff x="1580229" y="2752077"/>
            <a:chExt cx="91440" cy="954349"/>
          </a:xfrm>
          <a:solidFill>
            <a:srgbClr val="FFC000"/>
          </a:solidFill>
        </p:grpSpPr>
        <p:cxnSp>
          <p:nvCxnSpPr>
            <p:cNvPr id="70" name="Straight Connector 69">
              <a:extLst>
                <a:ext uri="{FF2B5EF4-FFF2-40B4-BE49-F238E27FC236}">
                  <a16:creationId xmlns:a16="http://schemas.microsoft.com/office/drawing/2014/main" id="{DBC29212-FCA9-480E-BB9D-0F44D40280E5}"/>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D23779B-8CEA-46F6-A468-CE26453D5F15}"/>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72" name="Group 71">
            <a:extLst>
              <a:ext uri="{FF2B5EF4-FFF2-40B4-BE49-F238E27FC236}">
                <a16:creationId xmlns:a16="http://schemas.microsoft.com/office/drawing/2014/main" id="{2EAF5E64-1FA2-464F-9D6D-82D85C61DD8C}"/>
              </a:ext>
              <a:ext uri="{C183D7F6-B498-43B3-948B-1728B52AA6E4}">
                <adec:decorative xmlns:adec="http://schemas.microsoft.com/office/drawing/2017/decorative" val="1"/>
              </a:ext>
            </a:extLst>
          </p:cNvPr>
          <p:cNvGrpSpPr/>
          <p:nvPr/>
        </p:nvGrpSpPr>
        <p:grpSpPr>
          <a:xfrm>
            <a:off x="7455693" y="3827605"/>
            <a:ext cx="91427" cy="731417"/>
            <a:chOff x="1580229" y="2752077"/>
            <a:chExt cx="91440" cy="954349"/>
          </a:xfrm>
          <a:solidFill>
            <a:schemeClr val="accent3"/>
          </a:solidFill>
        </p:grpSpPr>
        <p:cxnSp>
          <p:nvCxnSpPr>
            <p:cNvPr id="73" name="Straight Connector 72">
              <a:extLst>
                <a:ext uri="{FF2B5EF4-FFF2-40B4-BE49-F238E27FC236}">
                  <a16:creationId xmlns:a16="http://schemas.microsoft.com/office/drawing/2014/main" id="{894F74EF-1881-4846-A3E0-620FEB3B64E7}"/>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DE6874AF-39F2-4BC2-B8D7-4DC33BAF1A00}"/>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75" name="TextBox 74">
            <a:extLst>
              <a:ext uri="{FF2B5EF4-FFF2-40B4-BE49-F238E27FC236}">
                <a16:creationId xmlns:a16="http://schemas.microsoft.com/office/drawing/2014/main" id="{3F62D64E-5782-4D6E-AB84-F2F7D4B8F434}"/>
              </a:ext>
            </a:extLst>
          </p:cNvPr>
          <p:cNvSpPr txBox="1"/>
          <p:nvPr/>
        </p:nvSpPr>
        <p:spPr>
          <a:xfrm>
            <a:off x="6179122"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76" name="TextBox 75">
            <a:extLst>
              <a:ext uri="{FF2B5EF4-FFF2-40B4-BE49-F238E27FC236}">
                <a16:creationId xmlns:a16="http://schemas.microsoft.com/office/drawing/2014/main" id="{C08E7E5C-85B2-4067-83CF-C613929335A4}"/>
              </a:ext>
            </a:extLst>
          </p:cNvPr>
          <p:cNvSpPr txBox="1"/>
          <p:nvPr/>
        </p:nvSpPr>
        <p:spPr>
          <a:xfrm>
            <a:off x="7480462"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77" name="Group 76">
            <a:extLst>
              <a:ext uri="{FF2B5EF4-FFF2-40B4-BE49-F238E27FC236}">
                <a16:creationId xmlns:a16="http://schemas.microsoft.com/office/drawing/2014/main" id="{31A49CC0-DB06-4459-9497-C5E193CDC9AF}"/>
              </a:ext>
              <a:ext uri="{C183D7F6-B498-43B3-948B-1728B52AA6E4}">
                <adec:decorative xmlns:adec="http://schemas.microsoft.com/office/drawing/2017/decorative" val="1"/>
              </a:ext>
            </a:extLst>
          </p:cNvPr>
          <p:cNvGrpSpPr/>
          <p:nvPr/>
        </p:nvGrpSpPr>
        <p:grpSpPr>
          <a:xfrm>
            <a:off x="6563476" y="5220304"/>
            <a:ext cx="1389691" cy="515494"/>
            <a:chOff x="1017621" y="5654252"/>
            <a:chExt cx="1389888" cy="515567"/>
          </a:xfrm>
          <a:solidFill>
            <a:schemeClr val="bg1">
              <a:lumMod val="95000"/>
            </a:schemeClr>
          </a:solidFill>
        </p:grpSpPr>
        <p:sp>
          <p:nvSpPr>
            <p:cNvPr id="78" name="Rectangle 77">
              <a:extLst>
                <a:ext uri="{FF2B5EF4-FFF2-40B4-BE49-F238E27FC236}">
                  <a16:creationId xmlns:a16="http://schemas.microsoft.com/office/drawing/2014/main" id="{BE51CBFB-9925-4EAD-B808-EB5CC634DC28}"/>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79" name="Group 78">
              <a:extLst>
                <a:ext uri="{FF2B5EF4-FFF2-40B4-BE49-F238E27FC236}">
                  <a16:creationId xmlns:a16="http://schemas.microsoft.com/office/drawing/2014/main" id="{84593AA9-5738-4E9F-AE95-588FEFF6D0FC}"/>
                </a:ext>
              </a:extLst>
            </p:cNvPr>
            <p:cNvGrpSpPr/>
            <p:nvPr/>
          </p:nvGrpSpPr>
          <p:grpSpPr>
            <a:xfrm>
              <a:off x="1104443" y="5696591"/>
              <a:ext cx="1298484" cy="430948"/>
              <a:chOff x="4902337" y="3437664"/>
              <a:chExt cx="1625064" cy="430948"/>
            </a:xfrm>
            <a:grpFill/>
          </p:grpSpPr>
          <p:pic>
            <p:nvPicPr>
              <p:cNvPr id="80" name="Picture 79">
                <a:extLst>
                  <a:ext uri="{FF2B5EF4-FFF2-40B4-BE49-F238E27FC236}">
                    <a16:creationId xmlns:a16="http://schemas.microsoft.com/office/drawing/2014/main" id="{CA674E95-D558-4623-8EC0-9AB8F80446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81" name="TextBox 80">
                <a:extLst>
                  <a:ext uri="{FF2B5EF4-FFF2-40B4-BE49-F238E27FC236}">
                    <a16:creationId xmlns:a16="http://schemas.microsoft.com/office/drawing/2014/main" id="{3D76D5D4-3E78-4E53-97C3-25BF5FDF332E}"/>
                  </a:ext>
                </a:extLst>
              </p:cNvPr>
              <p:cNvSpPr txBox="1"/>
              <p:nvPr/>
            </p:nvSpPr>
            <p:spPr>
              <a:xfrm>
                <a:off x="5412418" y="3437664"/>
                <a:ext cx="1114983"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82" name="Rectangle 81">
            <a:extLst>
              <a:ext uri="{FF2B5EF4-FFF2-40B4-BE49-F238E27FC236}">
                <a16:creationId xmlns:a16="http://schemas.microsoft.com/office/drawing/2014/main" id="{DE905290-CE82-4B29-881F-740EEBBDBB22}"/>
              </a:ext>
            </a:extLst>
          </p:cNvPr>
          <p:cNvSpPr/>
          <p:nvPr/>
        </p:nvSpPr>
        <p:spPr>
          <a:xfrm>
            <a:off x="8847344" y="456971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83" name="Group 82">
            <a:extLst>
              <a:ext uri="{FF2B5EF4-FFF2-40B4-BE49-F238E27FC236}">
                <a16:creationId xmlns:a16="http://schemas.microsoft.com/office/drawing/2014/main" id="{E40C8ED8-D9F4-4E29-9FF6-75A1C0A6DD3C}"/>
              </a:ext>
              <a:ext uri="{C183D7F6-B498-43B3-948B-1728B52AA6E4}">
                <adec:decorative xmlns:adec="http://schemas.microsoft.com/office/drawing/2017/decorative" val="1"/>
              </a:ext>
            </a:extLst>
          </p:cNvPr>
          <p:cNvGrpSpPr/>
          <p:nvPr/>
        </p:nvGrpSpPr>
        <p:grpSpPr>
          <a:xfrm>
            <a:off x="9293754" y="3827605"/>
            <a:ext cx="91427" cy="731417"/>
            <a:chOff x="1580229" y="2752077"/>
            <a:chExt cx="91440" cy="954349"/>
          </a:xfrm>
          <a:solidFill>
            <a:srgbClr val="FFC000"/>
          </a:solidFill>
        </p:grpSpPr>
        <p:cxnSp>
          <p:nvCxnSpPr>
            <p:cNvPr id="84" name="Straight Connector 83">
              <a:extLst>
                <a:ext uri="{FF2B5EF4-FFF2-40B4-BE49-F238E27FC236}">
                  <a16:creationId xmlns:a16="http://schemas.microsoft.com/office/drawing/2014/main" id="{68FBE1B5-2017-4CB0-897E-7760F5E72E63}"/>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F6FF33DC-B1A0-45E4-A084-3D9145E0BE61}"/>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86" name="Group 85">
            <a:extLst>
              <a:ext uri="{FF2B5EF4-FFF2-40B4-BE49-F238E27FC236}">
                <a16:creationId xmlns:a16="http://schemas.microsoft.com/office/drawing/2014/main" id="{BAD32C34-5B47-42DD-9BC6-6269636CA203}"/>
              </a:ext>
              <a:ext uri="{C183D7F6-B498-43B3-948B-1728B52AA6E4}">
                <adec:decorative xmlns:adec="http://schemas.microsoft.com/office/drawing/2017/decorative" val="1"/>
              </a:ext>
            </a:extLst>
          </p:cNvPr>
          <p:cNvGrpSpPr/>
          <p:nvPr/>
        </p:nvGrpSpPr>
        <p:grpSpPr>
          <a:xfrm>
            <a:off x="9807794" y="3827605"/>
            <a:ext cx="91427" cy="731417"/>
            <a:chOff x="1580229" y="2752077"/>
            <a:chExt cx="91440" cy="954349"/>
          </a:xfrm>
          <a:solidFill>
            <a:schemeClr val="accent3"/>
          </a:solidFill>
        </p:grpSpPr>
        <p:cxnSp>
          <p:nvCxnSpPr>
            <p:cNvPr id="87" name="Straight Connector 86">
              <a:extLst>
                <a:ext uri="{FF2B5EF4-FFF2-40B4-BE49-F238E27FC236}">
                  <a16:creationId xmlns:a16="http://schemas.microsoft.com/office/drawing/2014/main" id="{D9DB806A-8621-4AAE-9698-8578A7B90D37}"/>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43A1AD5C-D665-4DD5-8127-8BE4D1ECE828}"/>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89" name="TextBox 88">
            <a:extLst>
              <a:ext uri="{FF2B5EF4-FFF2-40B4-BE49-F238E27FC236}">
                <a16:creationId xmlns:a16="http://schemas.microsoft.com/office/drawing/2014/main" id="{6649F642-6551-437C-ADE6-FFF348087068}"/>
              </a:ext>
            </a:extLst>
          </p:cNvPr>
          <p:cNvSpPr txBox="1"/>
          <p:nvPr/>
        </p:nvSpPr>
        <p:spPr>
          <a:xfrm>
            <a:off x="8531223"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90" name="TextBox 89">
            <a:extLst>
              <a:ext uri="{FF2B5EF4-FFF2-40B4-BE49-F238E27FC236}">
                <a16:creationId xmlns:a16="http://schemas.microsoft.com/office/drawing/2014/main" id="{3F6811D5-92F4-45F3-BA52-657F88091C3F}"/>
              </a:ext>
            </a:extLst>
          </p:cNvPr>
          <p:cNvSpPr txBox="1"/>
          <p:nvPr/>
        </p:nvSpPr>
        <p:spPr>
          <a:xfrm>
            <a:off x="9832563"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91" name="Group 90">
            <a:extLst>
              <a:ext uri="{FF2B5EF4-FFF2-40B4-BE49-F238E27FC236}">
                <a16:creationId xmlns:a16="http://schemas.microsoft.com/office/drawing/2014/main" id="{26E7158D-5C69-4A9E-BDC3-2B74C525EBF6}"/>
              </a:ext>
              <a:ext uri="{C183D7F6-B498-43B3-948B-1728B52AA6E4}">
                <adec:decorative xmlns:adec="http://schemas.microsoft.com/office/drawing/2017/decorative" val="1"/>
              </a:ext>
            </a:extLst>
          </p:cNvPr>
          <p:cNvGrpSpPr/>
          <p:nvPr/>
        </p:nvGrpSpPr>
        <p:grpSpPr>
          <a:xfrm>
            <a:off x="8942204" y="5220304"/>
            <a:ext cx="1389691" cy="515494"/>
            <a:chOff x="1017621" y="5654252"/>
            <a:chExt cx="1389888" cy="515567"/>
          </a:xfrm>
          <a:solidFill>
            <a:schemeClr val="bg1">
              <a:lumMod val="95000"/>
            </a:schemeClr>
          </a:solidFill>
        </p:grpSpPr>
        <p:sp>
          <p:nvSpPr>
            <p:cNvPr id="92" name="Rectangle 91">
              <a:extLst>
                <a:ext uri="{FF2B5EF4-FFF2-40B4-BE49-F238E27FC236}">
                  <a16:creationId xmlns:a16="http://schemas.microsoft.com/office/drawing/2014/main" id="{5BD2E8CB-0B2C-4864-8E13-B1F59AF19F2F}"/>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93" name="Group 92">
              <a:extLst>
                <a:ext uri="{FF2B5EF4-FFF2-40B4-BE49-F238E27FC236}">
                  <a16:creationId xmlns:a16="http://schemas.microsoft.com/office/drawing/2014/main" id="{9551D171-E949-432B-9F52-02C8624154C6}"/>
                </a:ext>
              </a:extLst>
            </p:cNvPr>
            <p:cNvGrpSpPr/>
            <p:nvPr/>
          </p:nvGrpSpPr>
          <p:grpSpPr>
            <a:xfrm>
              <a:off x="1104445" y="5696591"/>
              <a:ext cx="1292169" cy="430948"/>
              <a:chOff x="4902337" y="3437664"/>
              <a:chExt cx="1617160" cy="430948"/>
            </a:xfrm>
            <a:grpFill/>
          </p:grpSpPr>
          <p:pic>
            <p:nvPicPr>
              <p:cNvPr id="94" name="Picture 93">
                <a:extLst>
                  <a:ext uri="{FF2B5EF4-FFF2-40B4-BE49-F238E27FC236}">
                    <a16:creationId xmlns:a16="http://schemas.microsoft.com/office/drawing/2014/main" id="{483091CA-C6C4-4BA6-A5AC-7FEB22F50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95" name="TextBox 94">
                <a:extLst>
                  <a:ext uri="{FF2B5EF4-FFF2-40B4-BE49-F238E27FC236}">
                    <a16:creationId xmlns:a16="http://schemas.microsoft.com/office/drawing/2014/main" id="{8EEAB251-E8FE-4183-A8B4-14EAEFF5F37A}"/>
                  </a:ext>
                </a:extLst>
              </p:cNvPr>
              <p:cNvSpPr txBox="1"/>
              <p:nvPr/>
            </p:nvSpPr>
            <p:spPr>
              <a:xfrm>
                <a:off x="5412418" y="3437664"/>
                <a:ext cx="1107079"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96" name="Rectangle 95">
            <a:extLst>
              <a:ext uri="{FF2B5EF4-FFF2-40B4-BE49-F238E27FC236}">
                <a16:creationId xmlns:a16="http://schemas.microsoft.com/office/drawing/2014/main" id="{5C018D5C-26D5-41D5-A484-EC82525AD760}"/>
              </a:ext>
              <a:ext uri="{C183D7F6-B498-43B3-948B-1728B52AA6E4}">
                <adec:decorative xmlns:adec="http://schemas.microsoft.com/office/drawing/2017/decorative" val="1"/>
              </a:ext>
            </a:extLst>
          </p:cNvPr>
          <p:cNvSpPr/>
          <p:nvPr/>
        </p:nvSpPr>
        <p:spPr>
          <a:xfrm>
            <a:off x="838946" y="4074808"/>
            <a:ext cx="10284061" cy="2701427"/>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97" name="Rectangle 96">
            <a:extLst>
              <a:ext uri="{FF2B5EF4-FFF2-40B4-BE49-F238E27FC236}">
                <a16:creationId xmlns:a16="http://schemas.microsoft.com/office/drawing/2014/main" id="{EC57C4CE-4ED6-45B2-82F1-C7EB71FDF824}"/>
              </a:ext>
            </a:extLst>
          </p:cNvPr>
          <p:cNvSpPr/>
          <p:nvPr/>
        </p:nvSpPr>
        <p:spPr>
          <a:xfrm>
            <a:off x="1425123" y="456971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98" name="Group 97">
            <a:extLst>
              <a:ext uri="{FF2B5EF4-FFF2-40B4-BE49-F238E27FC236}">
                <a16:creationId xmlns:a16="http://schemas.microsoft.com/office/drawing/2014/main" id="{E546C5EC-D8CA-4B93-9636-C70F0F09F132}"/>
              </a:ext>
              <a:ext uri="{C183D7F6-B498-43B3-948B-1728B52AA6E4}">
                <adec:decorative xmlns:adec="http://schemas.microsoft.com/office/drawing/2017/decorative" val="1"/>
              </a:ext>
            </a:extLst>
          </p:cNvPr>
          <p:cNvGrpSpPr/>
          <p:nvPr/>
        </p:nvGrpSpPr>
        <p:grpSpPr>
          <a:xfrm>
            <a:off x="1923183" y="3827605"/>
            <a:ext cx="91427" cy="731417"/>
            <a:chOff x="1580229" y="2752077"/>
            <a:chExt cx="91440" cy="954349"/>
          </a:xfrm>
          <a:solidFill>
            <a:srgbClr val="FFC000"/>
          </a:solidFill>
        </p:grpSpPr>
        <p:cxnSp>
          <p:nvCxnSpPr>
            <p:cNvPr id="99" name="Straight Connector 98">
              <a:extLst>
                <a:ext uri="{FF2B5EF4-FFF2-40B4-BE49-F238E27FC236}">
                  <a16:creationId xmlns:a16="http://schemas.microsoft.com/office/drawing/2014/main" id="{4AEB69BC-706D-4517-98A8-91E21DD988CD}"/>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B32ED20D-AC90-428A-8F6C-158FDECDF849}"/>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01" name="Group 100">
            <a:extLst>
              <a:ext uri="{FF2B5EF4-FFF2-40B4-BE49-F238E27FC236}">
                <a16:creationId xmlns:a16="http://schemas.microsoft.com/office/drawing/2014/main" id="{B09985CA-4E2E-4721-97AA-F4987043297D}"/>
              </a:ext>
              <a:ext uri="{C183D7F6-B498-43B3-948B-1728B52AA6E4}">
                <adec:decorative xmlns:adec="http://schemas.microsoft.com/office/drawing/2017/decorative" val="1"/>
              </a:ext>
            </a:extLst>
          </p:cNvPr>
          <p:cNvGrpSpPr/>
          <p:nvPr/>
        </p:nvGrpSpPr>
        <p:grpSpPr>
          <a:xfrm>
            <a:off x="2403671" y="3827605"/>
            <a:ext cx="91427" cy="731417"/>
            <a:chOff x="1580229" y="2752077"/>
            <a:chExt cx="91440" cy="954349"/>
          </a:xfrm>
          <a:solidFill>
            <a:schemeClr val="accent3"/>
          </a:solidFill>
        </p:grpSpPr>
        <p:cxnSp>
          <p:nvCxnSpPr>
            <p:cNvPr id="102" name="Straight Connector 101">
              <a:extLst>
                <a:ext uri="{FF2B5EF4-FFF2-40B4-BE49-F238E27FC236}">
                  <a16:creationId xmlns:a16="http://schemas.microsoft.com/office/drawing/2014/main" id="{02DF7827-7AE2-4369-8B2B-E4A24CA5C2C3}"/>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026C6FDC-F01F-4069-AC71-A6923CE19089}"/>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04" name="TextBox 103">
            <a:extLst>
              <a:ext uri="{FF2B5EF4-FFF2-40B4-BE49-F238E27FC236}">
                <a16:creationId xmlns:a16="http://schemas.microsoft.com/office/drawing/2014/main" id="{6C8C5096-6AAB-45A3-B079-882ACF56FD49}"/>
              </a:ext>
            </a:extLst>
          </p:cNvPr>
          <p:cNvSpPr txBox="1"/>
          <p:nvPr/>
        </p:nvSpPr>
        <p:spPr>
          <a:xfrm>
            <a:off x="1110324"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105" name="TextBox 104">
            <a:extLst>
              <a:ext uri="{FF2B5EF4-FFF2-40B4-BE49-F238E27FC236}">
                <a16:creationId xmlns:a16="http://schemas.microsoft.com/office/drawing/2014/main" id="{D3725442-9FD3-4DF7-9E26-1B0900C9062F}"/>
              </a:ext>
            </a:extLst>
          </p:cNvPr>
          <p:cNvSpPr txBox="1"/>
          <p:nvPr/>
        </p:nvSpPr>
        <p:spPr>
          <a:xfrm>
            <a:off x="2411664"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106" name="Group 105">
            <a:extLst>
              <a:ext uri="{FF2B5EF4-FFF2-40B4-BE49-F238E27FC236}">
                <a16:creationId xmlns:a16="http://schemas.microsoft.com/office/drawing/2014/main" id="{01640431-E961-43B3-A752-02CE266C0986}"/>
              </a:ext>
              <a:ext uri="{C183D7F6-B498-43B3-948B-1728B52AA6E4}">
                <adec:decorative xmlns:adec="http://schemas.microsoft.com/office/drawing/2017/decorative" val="1"/>
              </a:ext>
            </a:extLst>
          </p:cNvPr>
          <p:cNvGrpSpPr/>
          <p:nvPr/>
        </p:nvGrpSpPr>
        <p:grpSpPr>
          <a:xfrm>
            <a:off x="1519982" y="5220304"/>
            <a:ext cx="1389691" cy="515494"/>
            <a:chOff x="1017621" y="5654252"/>
            <a:chExt cx="1389888" cy="515567"/>
          </a:xfrm>
          <a:solidFill>
            <a:schemeClr val="bg1">
              <a:lumMod val="95000"/>
            </a:schemeClr>
          </a:solidFill>
        </p:grpSpPr>
        <p:sp>
          <p:nvSpPr>
            <p:cNvPr id="107" name="Rectangle 106">
              <a:extLst>
                <a:ext uri="{FF2B5EF4-FFF2-40B4-BE49-F238E27FC236}">
                  <a16:creationId xmlns:a16="http://schemas.microsoft.com/office/drawing/2014/main" id="{9214A773-1464-4EBB-A4BC-17C8DE2B5A84}"/>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108" name="Group 107">
              <a:extLst>
                <a:ext uri="{FF2B5EF4-FFF2-40B4-BE49-F238E27FC236}">
                  <a16:creationId xmlns:a16="http://schemas.microsoft.com/office/drawing/2014/main" id="{0412AF09-462E-4A26-AC9C-96B971487495}"/>
                </a:ext>
              </a:extLst>
            </p:cNvPr>
            <p:cNvGrpSpPr/>
            <p:nvPr/>
          </p:nvGrpSpPr>
          <p:grpSpPr>
            <a:xfrm>
              <a:off x="1104445" y="5696591"/>
              <a:ext cx="1302515" cy="430948"/>
              <a:chOff x="4902337" y="3437664"/>
              <a:chExt cx="1630108" cy="430948"/>
            </a:xfrm>
            <a:grpFill/>
          </p:grpSpPr>
          <p:pic>
            <p:nvPicPr>
              <p:cNvPr id="109" name="Picture 108">
                <a:extLst>
                  <a:ext uri="{FF2B5EF4-FFF2-40B4-BE49-F238E27FC236}">
                    <a16:creationId xmlns:a16="http://schemas.microsoft.com/office/drawing/2014/main" id="{0762F2B7-5CC4-40D1-AE5D-A094C4EB4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110" name="TextBox 109">
                <a:extLst>
                  <a:ext uri="{FF2B5EF4-FFF2-40B4-BE49-F238E27FC236}">
                    <a16:creationId xmlns:a16="http://schemas.microsoft.com/office/drawing/2014/main" id="{D7499533-C80F-4FB4-8BF3-915A562074A3}"/>
                  </a:ext>
                </a:extLst>
              </p:cNvPr>
              <p:cNvSpPr txBox="1"/>
              <p:nvPr/>
            </p:nvSpPr>
            <p:spPr>
              <a:xfrm>
                <a:off x="5412419" y="3437664"/>
                <a:ext cx="1120026"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111" name="Rectangle 110">
            <a:extLst>
              <a:ext uri="{FF2B5EF4-FFF2-40B4-BE49-F238E27FC236}">
                <a16:creationId xmlns:a16="http://schemas.microsoft.com/office/drawing/2014/main" id="{CD4C8294-43BE-4DFE-BA83-4E9BCCBFBB76}"/>
              </a:ext>
            </a:extLst>
          </p:cNvPr>
          <p:cNvSpPr/>
          <p:nvPr/>
        </p:nvSpPr>
        <p:spPr>
          <a:xfrm>
            <a:off x="3803851" y="4569716"/>
            <a:ext cx="1579410" cy="1233822"/>
          </a:xfrm>
          <a:prstGeom prst="rect">
            <a:avLst/>
          </a:prstGeom>
          <a:solidFill>
            <a:srgbClr val="00B0F0"/>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112" name="Group 111">
            <a:extLst>
              <a:ext uri="{FF2B5EF4-FFF2-40B4-BE49-F238E27FC236}">
                <a16:creationId xmlns:a16="http://schemas.microsoft.com/office/drawing/2014/main" id="{74C1A6BC-7FD1-4C90-8A69-EDBCECEEC09C}"/>
              </a:ext>
              <a:ext uri="{C183D7F6-B498-43B3-948B-1728B52AA6E4}">
                <adec:decorative xmlns:adec="http://schemas.microsoft.com/office/drawing/2017/decorative" val="1"/>
              </a:ext>
            </a:extLst>
          </p:cNvPr>
          <p:cNvGrpSpPr/>
          <p:nvPr/>
        </p:nvGrpSpPr>
        <p:grpSpPr>
          <a:xfrm>
            <a:off x="4293523" y="3827605"/>
            <a:ext cx="91427" cy="731417"/>
            <a:chOff x="1580229" y="2752077"/>
            <a:chExt cx="91440" cy="954349"/>
          </a:xfrm>
          <a:solidFill>
            <a:srgbClr val="FFC000"/>
          </a:solidFill>
        </p:grpSpPr>
        <p:cxnSp>
          <p:nvCxnSpPr>
            <p:cNvPr id="113" name="Straight Connector 112">
              <a:extLst>
                <a:ext uri="{FF2B5EF4-FFF2-40B4-BE49-F238E27FC236}">
                  <a16:creationId xmlns:a16="http://schemas.microsoft.com/office/drawing/2014/main" id="{64A2E5CA-98FC-4966-97F5-4905FECD1B28}"/>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823B154C-DEB7-458A-9EB3-3915B788AB7A}"/>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15" name="Group 114">
            <a:extLst>
              <a:ext uri="{FF2B5EF4-FFF2-40B4-BE49-F238E27FC236}">
                <a16:creationId xmlns:a16="http://schemas.microsoft.com/office/drawing/2014/main" id="{9B322825-E4AA-4A00-B21A-85FB08A43069}"/>
              </a:ext>
              <a:ext uri="{C183D7F6-B498-43B3-948B-1728B52AA6E4}">
                <adec:decorative xmlns:adec="http://schemas.microsoft.com/office/drawing/2017/decorative" val="1"/>
              </a:ext>
            </a:extLst>
          </p:cNvPr>
          <p:cNvGrpSpPr/>
          <p:nvPr/>
        </p:nvGrpSpPr>
        <p:grpSpPr>
          <a:xfrm>
            <a:off x="4765624" y="3827605"/>
            <a:ext cx="91427" cy="731417"/>
            <a:chOff x="1580229" y="2752077"/>
            <a:chExt cx="91440" cy="954349"/>
          </a:xfrm>
          <a:solidFill>
            <a:schemeClr val="accent3"/>
          </a:solidFill>
        </p:grpSpPr>
        <p:cxnSp>
          <p:nvCxnSpPr>
            <p:cNvPr id="116" name="Straight Connector 115">
              <a:extLst>
                <a:ext uri="{FF2B5EF4-FFF2-40B4-BE49-F238E27FC236}">
                  <a16:creationId xmlns:a16="http://schemas.microsoft.com/office/drawing/2014/main" id="{7F473BB9-E17F-4371-B393-3C73FD1BE9D2}"/>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9A0FE8-E470-4394-87B2-BE9A1558FBF2}"/>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18" name="TextBox 117">
            <a:extLst>
              <a:ext uri="{FF2B5EF4-FFF2-40B4-BE49-F238E27FC236}">
                <a16:creationId xmlns:a16="http://schemas.microsoft.com/office/drawing/2014/main" id="{A668799C-4B49-41C5-A616-041439117ADD}"/>
              </a:ext>
            </a:extLst>
          </p:cNvPr>
          <p:cNvSpPr txBox="1"/>
          <p:nvPr/>
        </p:nvSpPr>
        <p:spPr>
          <a:xfrm>
            <a:off x="3489053"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119" name="TextBox 118">
            <a:extLst>
              <a:ext uri="{FF2B5EF4-FFF2-40B4-BE49-F238E27FC236}">
                <a16:creationId xmlns:a16="http://schemas.microsoft.com/office/drawing/2014/main" id="{E941B5C8-0401-4009-9407-B90DE457C0D1}"/>
              </a:ext>
            </a:extLst>
          </p:cNvPr>
          <p:cNvSpPr txBox="1"/>
          <p:nvPr/>
        </p:nvSpPr>
        <p:spPr>
          <a:xfrm>
            <a:off x="4790393"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120" name="Group 119">
            <a:extLst>
              <a:ext uri="{FF2B5EF4-FFF2-40B4-BE49-F238E27FC236}">
                <a16:creationId xmlns:a16="http://schemas.microsoft.com/office/drawing/2014/main" id="{DC5E1BBD-F510-4856-9F4B-E9545AE0EF50}"/>
              </a:ext>
              <a:ext uri="{C183D7F6-B498-43B3-948B-1728B52AA6E4}">
                <adec:decorative xmlns:adec="http://schemas.microsoft.com/office/drawing/2017/decorative" val="1"/>
              </a:ext>
            </a:extLst>
          </p:cNvPr>
          <p:cNvGrpSpPr/>
          <p:nvPr/>
        </p:nvGrpSpPr>
        <p:grpSpPr>
          <a:xfrm>
            <a:off x="3898711" y="5220304"/>
            <a:ext cx="1389691" cy="515494"/>
            <a:chOff x="1017621" y="5654252"/>
            <a:chExt cx="1389888" cy="515567"/>
          </a:xfrm>
          <a:solidFill>
            <a:schemeClr val="bg1">
              <a:lumMod val="95000"/>
            </a:schemeClr>
          </a:solidFill>
        </p:grpSpPr>
        <p:sp>
          <p:nvSpPr>
            <p:cNvPr id="121" name="Rectangle 120">
              <a:extLst>
                <a:ext uri="{FF2B5EF4-FFF2-40B4-BE49-F238E27FC236}">
                  <a16:creationId xmlns:a16="http://schemas.microsoft.com/office/drawing/2014/main" id="{029D0063-FCE2-4D5B-B68F-D18565FED093}"/>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122" name="Group 121">
              <a:extLst>
                <a:ext uri="{FF2B5EF4-FFF2-40B4-BE49-F238E27FC236}">
                  <a16:creationId xmlns:a16="http://schemas.microsoft.com/office/drawing/2014/main" id="{F29C1A71-DE46-4B99-BA9B-E8E6D83DE35A}"/>
                </a:ext>
              </a:extLst>
            </p:cNvPr>
            <p:cNvGrpSpPr/>
            <p:nvPr/>
          </p:nvGrpSpPr>
          <p:grpSpPr>
            <a:xfrm>
              <a:off x="1104444" y="5696591"/>
              <a:ext cx="1292863" cy="430948"/>
              <a:chOff x="4902337" y="3437664"/>
              <a:chExt cx="1618029" cy="430948"/>
            </a:xfrm>
            <a:grpFill/>
          </p:grpSpPr>
          <p:pic>
            <p:nvPicPr>
              <p:cNvPr id="123" name="Picture 122">
                <a:extLst>
                  <a:ext uri="{FF2B5EF4-FFF2-40B4-BE49-F238E27FC236}">
                    <a16:creationId xmlns:a16="http://schemas.microsoft.com/office/drawing/2014/main" id="{BBB43F9E-0091-4286-88F3-DBF61CCD4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124" name="TextBox 123">
                <a:extLst>
                  <a:ext uri="{FF2B5EF4-FFF2-40B4-BE49-F238E27FC236}">
                    <a16:creationId xmlns:a16="http://schemas.microsoft.com/office/drawing/2014/main" id="{060B5175-9CBF-46E3-8415-2FA0BBDB7753}"/>
                  </a:ext>
                </a:extLst>
              </p:cNvPr>
              <p:cNvSpPr txBox="1"/>
              <p:nvPr/>
            </p:nvSpPr>
            <p:spPr>
              <a:xfrm>
                <a:off x="5412418" y="3437664"/>
                <a:ext cx="1107948"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cxnSp>
        <p:nvCxnSpPr>
          <p:cNvPr id="125" name="Straight Arrow Connector 124">
            <a:extLst>
              <a:ext uri="{FF2B5EF4-FFF2-40B4-BE49-F238E27FC236}">
                <a16:creationId xmlns:a16="http://schemas.microsoft.com/office/drawing/2014/main" id="{DB5C15D3-7323-4E3A-A228-F1132224D8C5}"/>
              </a:ext>
              <a:ext uri="{C183D7F6-B498-43B3-948B-1728B52AA6E4}">
                <adec:decorative xmlns:adec="http://schemas.microsoft.com/office/drawing/2017/decorative" val="1"/>
              </a:ext>
            </a:extLst>
          </p:cNvPr>
          <p:cNvCxnSpPr>
            <a:endCxn id="114" idx="7"/>
          </p:cNvCxnSpPr>
          <p:nvPr/>
        </p:nvCxnSpPr>
        <p:spPr>
          <a:xfrm flipH="1">
            <a:off x="4371563" y="3491202"/>
            <a:ext cx="1574539" cy="34666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E424676-D38D-4352-B13D-B5A078F9200E}"/>
              </a:ext>
              <a:ext uri="{C183D7F6-B498-43B3-948B-1728B52AA6E4}">
                <adec:decorative xmlns:adec="http://schemas.microsoft.com/office/drawing/2017/decorative" val="1"/>
              </a:ext>
            </a:extLst>
          </p:cNvPr>
          <p:cNvCxnSpPr>
            <a:endCxn id="117" idx="7"/>
          </p:cNvCxnSpPr>
          <p:nvPr/>
        </p:nvCxnSpPr>
        <p:spPr>
          <a:xfrm flipH="1">
            <a:off x="4843662" y="3502686"/>
            <a:ext cx="1127603" cy="335182"/>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45CBBF1-9EA6-48B3-A448-ED3555A2B1F5}"/>
              </a:ext>
              <a:ext uri="{C183D7F6-B498-43B3-948B-1728B52AA6E4}">
                <adec:decorative xmlns:adec="http://schemas.microsoft.com/office/drawing/2017/decorative" val="1"/>
              </a:ext>
            </a:extLst>
          </p:cNvPr>
          <p:cNvCxnSpPr>
            <a:endCxn id="71" idx="1"/>
          </p:cNvCxnSpPr>
          <p:nvPr/>
        </p:nvCxnSpPr>
        <p:spPr>
          <a:xfrm>
            <a:off x="5971266" y="3502686"/>
            <a:ext cx="1050881" cy="33518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8DE021D-A968-4E1A-A0D2-997D44FE25E4}"/>
              </a:ext>
              <a:ext uri="{C183D7F6-B498-43B3-948B-1728B52AA6E4}">
                <adec:decorative xmlns:adec="http://schemas.microsoft.com/office/drawing/2017/decorative" val="1"/>
              </a:ext>
            </a:extLst>
          </p:cNvPr>
          <p:cNvCxnSpPr>
            <a:endCxn id="74" idx="0"/>
          </p:cNvCxnSpPr>
          <p:nvPr/>
        </p:nvCxnSpPr>
        <p:spPr>
          <a:xfrm>
            <a:off x="5966917" y="3499064"/>
            <a:ext cx="1534490" cy="32854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49678E8-A4EA-42A7-9F4B-D4766BB58EA6}"/>
              </a:ext>
            </a:extLst>
          </p:cNvPr>
          <p:cNvSpPr txBox="1"/>
          <p:nvPr/>
        </p:nvSpPr>
        <p:spPr>
          <a:xfrm>
            <a:off x="5422821" y="2722433"/>
            <a:ext cx="1178002" cy="280678"/>
          </a:xfrm>
          <a:prstGeom prst="rect">
            <a:avLst/>
          </a:prstGeom>
          <a:noFill/>
        </p:spPr>
        <p:txBody>
          <a:bodyPr wrap="square" rtlCol="0">
            <a:spAutoFit/>
          </a:bodyPr>
          <a:lstStyle/>
          <a:p>
            <a:pPr defTabSz="914225"/>
            <a:r>
              <a:rPr lang="en-US" sz="1200">
                <a:solidFill>
                  <a:prstClr val="white"/>
                </a:solidFill>
                <a:latin typeface="Segoe UI"/>
                <a:ea typeface="Microsoft YaHei UI"/>
                <a:cs typeface=""/>
              </a:rPr>
              <a:t>Load Balancer</a:t>
            </a:r>
          </a:p>
        </p:txBody>
      </p:sp>
      <p:sp>
        <p:nvSpPr>
          <p:cNvPr id="130" name="Dodecagon 129">
            <a:extLst>
              <a:ext uri="{FF2B5EF4-FFF2-40B4-BE49-F238E27FC236}">
                <a16:creationId xmlns:a16="http://schemas.microsoft.com/office/drawing/2014/main" id="{29306247-26F4-4260-95F2-B9FA1AF9F68C}"/>
              </a:ext>
              <a:ext uri="{C183D7F6-B498-43B3-948B-1728B52AA6E4}">
                <adec:decorative xmlns:adec="http://schemas.microsoft.com/office/drawing/2017/decorative" val="1"/>
              </a:ext>
            </a:extLst>
          </p:cNvPr>
          <p:cNvSpPr/>
          <p:nvPr/>
        </p:nvSpPr>
        <p:spPr>
          <a:xfrm>
            <a:off x="2716897" y="4452138"/>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1" name="TextBox 130">
            <a:extLst>
              <a:ext uri="{FF2B5EF4-FFF2-40B4-BE49-F238E27FC236}">
                <a16:creationId xmlns:a16="http://schemas.microsoft.com/office/drawing/2014/main" id="{64FED9B2-D4D1-44CE-84B9-2FE6398C8646}"/>
              </a:ext>
            </a:extLst>
          </p:cNvPr>
          <p:cNvSpPr txBox="1"/>
          <p:nvPr/>
        </p:nvSpPr>
        <p:spPr>
          <a:xfrm>
            <a:off x="2694005" y="4504206"/>
            <a:ext cx="621350" cy="264972"/>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Replica</a:t>
            </a:r>
          </a:p>
        </p:txBody>
      </p:sp>
      <p:sp>
        <p:nvSpPr>
          <p:cNvPr id="132" name="Dodecagon 131">
            <a:extLst>
              <a:ext uri="{FF2B5EF4-FFF2-40B4-BE49-F238E27FC236}">
                <a16:creationId xmlns:a16="http://schemas.microsoft.com/office/drawing/2014/main" id="{CDA24DA3-162F-491D-9391-F318F474FAAE}"/>
              </a:ext>
              <a:ext uri="{C183D7F6-B498-43B3-948B-1728B52AA6E4}">
                <adec:decorative xmlns:adec="http://schemas.microsoft.com/office/drawing/2017/decorative" val="1"/>
              </a:ext>
            </a:extLst>
          </p:cNvPr>
          <p:cNvSpPr/>
          <p:nvPr/>
        </p:nvSpPr>
        <p:spPr>
          <a:xfrm>
            <a:off x="7830489" y="4452138"/>
            <a:ext cx="548562" cy="365708"/>
          </a:xfrm>
          <a:prstGeom prst="dodecagon">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3" name="TextBox 132">
            <a:extLst>
              <a:ext uri="{FF2B5EF4-FFF2-40B4-BE49-F238E27FC236}">
                <a16:creationId xmlns:a16="http://schemas.microsoft.com/office/drawing/2014/main" id="{27018C0C-E088-4E67-901D-2028352153EB}"/>
              </a:ext>
            </a:extLst>
          </p:cNvPr>
          <p:cNvSpPr txBox="1"/>
          <p:nvPr/>
        </p:nvSpPr>
        <p:spPr>
          <a:xfrm>
            <a:off x="7784217" y="4504206"/>
            <a:ext cx="665749" cy="261610"/>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Primary</a:t>
            </a:r>
          </a:p>
        </p:txBody>
      </p:sp>
      <p:sp>
        <p:nvSpPr>
          <p:cNvPr id="134" name="Dodecagon 133">
            <a:extLst>
              <a:ext uri="{FF2B5EF4-FFF2-40B4-BE49-F238E27FC236}">
                <a16:creationId xmlns:a16="http://schemas.microsoft.com/office/drawing/2014/main" id="{C44F2714-A4CE-4540-BE9D-DD894B6B09D6}"/>
              </a:ext>
              <a:ext uri="{C183D7F6-B498-43B3-948B-1728B52AA6E4}">
                <adec:decorative xmlns:adec="http://schemas.microsoft.com/office/drawing/2017/decorative" val="1"/>
              </a:ext>
            </a:extLst>
          </p:cNvPr>
          <p:cNvSpPr/>
          <p:nvPr/>
        </p:nvSpPr>
        <p:spPr>
          <a:xfrm>
            <a:off x="10129759" y="4452138"/>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5" name="TextBox 134">
            <a:extLst>
              <a:ext uri="{FF2B5EF4-FFF2-40B4-BE49-F238E27FC236}">
                <a16:creationId xmlns:a16="http://schemas.microsoft.com/office/drawing/2014/main" id="{CE4D8660-8E48-4331-81E4-884598A1E2E4}"/>
              </a:ext>
            </a:extLst>
          </p:cNvPr>
          <p:cNvSpPr txBox="1"/>
          <p:nvPr/>
        </p:nvSpPr>
        <p:spPr>
          <a:xfrm>
            <a:off x="10106866" y="4504206"/>
            <a:ext cx="621350" cy="264972"/>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Replica</a:t>
            </a:r>
          </a:p>
        </p:txBody>
      </p:sp>
      <p:sp>
        <p:nvSpPr>
          <p:cNvPr id="136" name="Dodecagon 135">
            <a:extLst>
              <a:ext uri="{FF2B5EF4-FFF2-40B4-BE49-F238E27FC236}">
                <a16:creationId xmlns:a16="http://schemas.microsoft.com/office/drawing/2014/main" id="{22A444E9-3D2A-4684-AD11-AA4A3AD41E8F}"/>
              </a:ext>
              <a:ext uri="{C183D7F6-B498-43B3-948B-1728B52AA6E4}">
                <adec:decorative xmlns:adec="http://schemas.microsoft.com/office/drawing/2017/decorative" val="1"/>
              </a:ext>
            </a:extLst>
          </p:cNvPr>
          <p:cNvSpPr/>
          <p:nvPr/>
        </p:nvSpPr>
        <p:spPr>
          <a:xfrm>
            <a:off x="5124972" y="4452138"/>
            <a:ext cx="548562" cy="365708"/>
          </a:xfrm>
          <a:prstGeom prst="dodecagon">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7" name="TextBox 136">
            <a:extLst>
              <a:ext uri="{FF2B5EF4-FFF2-40B4-BE49-F238E27FC236}">
                <a16:creationId xmlns:a16="http://schemas.microsoft.com/office/drawing/2014/main" id="{159251E6-F5A8-45B5-9F2D-29477BCD3BC2}"/>
              </a:ext>
            </a:extLst>
          </p:cNvPr>
          <p:cNvSpPr txBox="1"/>
          <p:nvPr/>
        </p:nvSpPr>
        <p:spPr>
          <a:xfrm>
            <a:off x="5085716" y="4504206"/>
            <a:ext cx="658733" cy="261610"/>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Primary</a:t>
            </a:r>
          </a:p>
        </p:txBody>
      </p:sp>
      <p:sp>
        <p:nvSpPr>
          <p:cNvPr id="138" name="Rectangle 137">
            <a:extLst>
              <a:ext uri="{FF2B5EF4-FFF2-40B4-BE49-F238E27FC236}">
                <a16:creationId xmlns:a16="http://schemas.microsoft.com/office/drawing/2014/main" id="{AD84F134-B021-4856-A782-F1A0C5805834}"/>
              </a:ext>
              <a:ext uri="{C183D7F6-B498-43B3-948B-1728B52AA6E4}">
                <adec:decorative xmlns:adec="http://schemas.microsoft.com/office/drawing/2017/decorative" val="1"/>
              </a:ext>
            </a:extLst>
          </p:cNvPr>
          <p:cNvSpPr/>
          <p:nvPr/>
        </p:nvSpPr>
        <p:spPr>
          <a:xfrm>
            <a:off x="1172552" y="4249609"/>
            <a:ext cx="4570223" cy="1865354"/>
          </a:xfrm>
          <a:prstGeom prst="rect">
            <a:avLst/>
          </a:prstGeom>
          <a:noFill/>
          <a:ln w="19050">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139" name="TextBox 138">
            <a:extLst>
              <a:ext uri="{FF2B5EF4-FFF2-40B4-BE49-F238E27FC236}">
                <a16:creationId xmlns:a16="http://schemas.microsoft.com/office/drawing/2014/main" id="{83DCBA86-9795-495A-B17D-3F9DA404C409}"/>
              </a:ext>
            </a:extLst>
          </p:cNvPr>
          <p:cNvSpPr txBox="1"/>
          <p:nvPr/>
        </p:nvSpPr>
        <p:spPr>
          <a:xfrm>
            <a:off x="2148166" y="5951491"/>
            <a:ext cx="2629924" cy="312029"/>
          </a:xfrm>
          <a:prstGeom prst="rect">
            <a:avLst/>
          </a:prstGeom>
          <a:solidFill>
            <a:schemeClr val="accent4"/>
          </a:solidFill>
          <a:ln w="19050">
            <a:solidFill>
              <a:schemeClr val="accent4"/>
            </a:solidFill>
            <a:prstDash val="dashDot"/>
          </a:ln>
        </p:spPr>
        <p:txBody>
          <a:bodyPr wrap="square" rtlCol="0">
            <a:spAutoFit/>
          </a:bodyPr>
          <a:lstStyle/>
          <a:p>
            <a:pPr algn="ctr" defTabSz="914225"/>
            <a:r>
              <a:rPr lang="en-US" sz="1400">
                <a:solidFill>
                  <a:prstClr val="black"/>
                </a:solidFill>
                <a:latin typeface="Segoe UI"/>
                <a:ea typeface="Microsoft YaHei UI"/>
                <a:cs typeface=""/>
              </a:rPr>
              <a:t>Shard A </a:t>
            </a:r>
            <a:r>
              <a:rPr lang="en-US" sz="1050">
                <a:solidFill>
                  <a:prstClr val="black"/>
                </a:solidFill>
                <a:latin typeface="Segoe UI"/>
                <a:ea typeface="Microsoft YaHei UI"/>
                <a:cs typeface=""/>
              </a:rPr>
              <a:t>for hash slots </a:t>
            </a:r>
            <a:r>
              <a:rPr lang="en-US" sz="1100">
                <a:solidFill>
                  <a:prstClr val="black"/>
                </a:solidFill>
                <a:latin typeface="Segoe UI"/>
                <a:ea typeface="Microsoft YaHei UI"/>
                <a:cs typeface=""/>
              </a:rPr>
              <a:t>from </a:t>
            </a:r>
            <a:r>
              <a:rPr lang="en-US" sz="1100" b="1">
                <a:solidFill>
                  <a:prstClr val="black"/>
                </a:solidFill>
                <a:latin typeface="Segoe UI"/>
                <a:ea typeface="Microsoft YaHei UI"/>
                <a:cs typeface=""/>
              </a:rPr>
              <a:t>0</a:t>
            </a:r>
            <a:r>
              <a:rPr lang="en-US" sz="1100">
                <a:solidFill>
                  <a:prstClr val="black"/>
                </a:solidFill>
                <a:latin typeface="Segoe UI"/>
                <a:ea typeface="Microsoft YaHei UI"/>
                <a:cs typeface=""/>
              </a:rPr>
              <a:t> to </a:t>
            </a:r>
            <a:r>
              <a:rPr lang="en-US" sz="1100" b="1">
                <a:solidFill>
                  <a:prstClr val="black"/>
                </a:solidFill>
                <a:latin typeface="Segoe UI"/>
                <a:ea typeface="Microsoft YaHei UI"/>
                <a:cs typeface=""/>
              </a:rPr>
              <a:t>8191</a:t>
            </a:r>
            <a:endParaRPr lang="en-US" sz="1400" b="1">
              <a:solidFill>
                <a:prstClr val="black"/>
              </a:solidFill>
              <a:latin typeface="Segoe UI"/>
              <a:ea typeface="Microsoft YaHei UI"/>
              <a:cs typeface=""/>
            </a:endParaRPr>
          </a:p>
        </p:txBody>
      </p:sp>
      <p:sp>
        <p:nvSpPr>
          <p:cNvPr id="140" name="Rectangle 139">
            <a:extLst>
              <a:ext uri="{FF2B5EF4-FFF2-40B4-BE49-F238E27FC236}">
                <a16:creationId xmlns:a16="http://schemas.microsoft.com/office/drawing/2014/main" id="{88AA0790-6DC6-49AC-94EA-6B04F4D93504}"/>
              </a:ext>
              <a:ext uri="{C183D7F6-B498-43B3-948B-1728B52AA6E4}">
                <adec:decorative xmlns:adec="http://schemas.microsoft.com/office/drawing/2017/decorative" val="1"/>
              </a:ext>
            </a:extLst>
          </p:cNvPr>
          <p:cNvSpPr/>
          <p:nvPr/>
        </p:nvSpPr>
        <p:spPr>
          <a:xfrm>
            <a:off x="6111325" y="4249609"/>
            <a:ext cx="4686432" cy="1865354"/>
          </a:xfrm>
          <a:prstGeom prst="rect">
            <a:avLst/>
          </a:prstGeom>
          <a:noFill/>
          <a:ln w="19050">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141" name="TextBox 140">
            <a:extLst>
              <a:ext uri="{FF2B5EF4-FFF2-40B4-BE49-F238E27FC236}">
                <a16:creationId xmlns:a16="http://schemas.microsoft.com/office/drawing/2014/main" id="{8D4BFAC9-438E-47D8-A69B-02395D74E66E}"/>
              </a:ext>
            </a:extLst>
          </p:cNvPr>
          <p:cNvSpPr txBox="1"/>
          <p:nvPr/>
        </p:nvSpPr>
        <p:spPr>
          <a:xfrm>
            <a:off x="6954955" y="5951491"/>
            <a:ext cx="2999171" cy="312029"/>
          </a:xfrm>
          <a:prstGeom prst="rect">
            <a:avLst/>
          </a:prstGeom>
          <a:solidFill>
            <a:schemeClr val="accent4"/>
          </a:solidFill>
          <a:ln w="19050">
            <a:solidFill>
              <a:schemeClr val="accent4"/>
            </a:solidFill>
            <a:prstDash val="dashDot"/>
          </a:ln>
        </p:spPr>
        <p:txBody>
          <a:bodyPr wrap="square" rtlCol="0">
            <a:spAutoFit/>
          </a:bodyPr>
          <a:lstStyle/>
          <a:p>
            <a:pPr algn="ctr" defTabSz="914225"/>
            <a:r>
              <a:rPr lang="en-US" sz="1400">
                <a:solidFill>
                  <a:prstClr val="black"/>
                </a:solidFill>
                <a:latin typeface="Segoe UI"/>
                <a:ea typeface="Microsoft YaHei UI"/>
                <a:cs typeface=""/>
              </a:rPr>
              <a:t>Shard B </a:t>
            </a:r>
            <a:r>
              <a:rPr lang="en-US" sz="1050">
                <a:solidFill>
                  <a:prstClr val="black"/>
                </a:solidFill>
                <a:latin typeface="Segoe UI"/>
                <a:ea typeface="Microsoft YaHei UI"/>
                <a:cs typeface=""/>
              </a:rPr>
              <a:t>for hash slots </a:t>
            </a:r>
            <a:r>
              <a:rPr lang="en-US" sz="1100">
                <a:solidFill>
                  <a:prstClr val="black"/>
                </a:solidFill>
                <a:latin typeface="Segoe UI"/>
                <a:ea typeface="Microsoft YaHei UI"/>
                <a:cs typeface=""/>
              </a:rPr>
              <a:t>from </a:t>
            </a:r>
            <a:r>
              <a:rPr lang="en-US" sz="1100" b="1">
                <a:solidFill>
                  <a:prstClr val="black"/>
                </a:solidFill>
                <a:latin typeface="Segoe UI"/>
                <a:ea typeface="Microsoft YaHei UI"/>
                <a:cs typeface=""/>
              </a:rPr>
              <a:t>8192</a:t>
            </a:r>
            <a:r>
              <a:rPr lang="en-US" sz="1100">
                <a:solidFill>
                  <a:prstClr val="black"/>
                </a:solidFill>
                <a:latin typeface="Segoe UI"/>
                <a:ea typeface="Microsoft YaHei UI"/>
                <a:cs typeface=""/>
              </a:rPr>
              <a:t> to </a:t>
            </a:r>
            <a:r>
              <a:rPr lang="en-US" sz="1100" b="1">
                <a:solidFill>
                  <a:prstClr val="black"/>
                </a:solidFill>
                <a:latin typeface="Segoe UI"/>
                <a:ea typeface="Microsoft YaHei UI"/>
                <a:cs typeface=""/>
              </a:rPr>
              <a:t>16383</a:t>
            </a:r>
            <a:endParaRPr lang="en-US" sz="1400" b="1">
              <a:solidFill>
                <a:prstClr val="black"/>
              </a:solidFill>
              <a:latin typeface="Segoe UI"/>
              <a:ea typeface="Microsoft YaHei UI"/>
              <a:cs typeface=""/>
            </a:endParaRPr>
          </a:p>
        </p:txBody>
      </p:sp>
      <p:sp>
        <p:nvSpPr>
          <p:cNvPr id="142" name="Rectangle 141">
            <a:extLst>
              <a:ext uri="{FF2B5EF4-FFF2-40B4-BE49-F238E27FC236}">
                <a16:creationId xmlns:a16="http://schemas.microsoft.com/office/drawing/2014/main" id="{E5972CFC-0CEA-42C9-9777-679B30101F14}"/>
              </a:ext>
              <a:ext uri="{C183D7F6-B498-43B3-948B-1728B52AA6E4}">
                <adec:decorative xmlns:adec="http://schemas.microsoft.com/office/drawing/2017/decorative" val="1"/>
              </a:ext>
            </a:extLst>
          </p:cNvPr>
          <p:cNvSpPr/>
          <p:nvPr/>
        </p:nvSpPr>
        <p:spPr>
          <a:xfrm>
            <a:off x="3315355" y="6532839"/>
            <a:ext cx="5257054" cy="18285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143" name="Up Arrow 4">
            <a:extLst>
              <a:ext uri="{FF2B5EF4-FFF2-40B4-BE49-F238E27FC236}">
                <a16:creationId xmlns:a16="http://schemas.microsoft.com/office/drawing/2014/main" id="{D9F9251A-AA1B-4F7E-A947-AF0B35A68FB3}"/>
              </a:ext>
              <a:ext uri="{C183D7F6-B498-43B3-948B-1728B52AA6E4}">
                <adec:decorative xmlns:adec="http://schemas.microsoft.com/office/drawing/2017/decorative" val="1"/>
              </a:ext>
            </a:extLst>
          </p:cNvPr>
          <p:cNvSpPr/>
          <p:nvPr/>
        </p:nvSpPr>
        <p:spPr>
          <a:xfrm>
            <a:off x="3221231" y="6248742"/>
            <a:ext cx="365708" cy="399056"/>
          </a:xfrm>
          <a:prstGeom prst="up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144" name="Up Arrow 103">
            <a:extLst>
              <a:ext uri="{FF2B5EF4-FFF2-40B4-BE49-F238E27FC236}">
                <a16:creationId xmlns:a16="http://schemas.microsoft.com/office/drawing/2014/main" id="{E79FC3BE-206C-4745-A461-D3A9E2836B1C}"/>
              </a:ext>
              <a:ext uri="{C183D7F6-B498-43B3-948B-1728B52AA6E4}">
                <adec:decorative xmlns:adec="http://schemas.microsoft.com/office/drawing/2017/decorative" val="1"/>
              </a:ext>
            </a:extLst>
          </p:cNvPr>
          <p:cNvSpPr/>
          <p:nvPr/>
        </p:nvSpPr>
        <p:spPr>
          <a:xfrm>
            <a:off x="8300826" y="6262917"/>
            <a:ext cx="365708" cy="379030"/>
          </a:xfrm>
          <a:prstGeom prst="up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145" name="TextBox 144">
            <a:extLst>
              <a:ext uri="{FF2B5EF4-FFF2-40B4-BE49-F238E27FC236}">
                <a16:creationId xmlns:a16="http://schemas.microsoft.com/office/drawing/2014/main" id="{73EBD6F9-2796-4136-8BBA-578F55422716}"/>
              </a:ext>
            </a:extLst>
          </p:cNvPr>
          <p:cNvSpPr txBox="1"/>
          <p:nvPr/>
        </p:nvSpPr>
        <p:spPr>
          <a:xfrm>
            <a:off x="5472284" y="6471185"/>
            <a:ext cx="1017385" cy="280678"/>
          </a:xfrm>
          <a:prstGeom prst="rect">
            <a:avLst/>
          </a:prstGeom>
          <a:noFill/>
        </p:spPr>
        <p:txBody>
          <a:bodyPr wrap="square" rtlCol="0">
            <a:spAutoFit/>
          </a:bodyPr>
          <a:lstStyle/>
          <a:p>
            <a:pPr defTabSz="914225"/>
            <a:r>
              <a:rPr lang="en-US" sz="1200">
                <a:solidFill>
                  <a:prstClr val="white"/>
                </a:solidFill>
                <a:latin typeface="Segoe UI"/>
                <a:ea typeface="Microsoft YaHei UI"/>
                <a:cs typeface=""/>
              </a:rPr>
              <a:t>Cluster bus</a:t>
            </a:r>
          </a:p>
        </p:txBody>
      </p:sp>
      <p:sp>
        <p:nvSpPr>
          <p:cNvPr id="146" name="Cloud Callout 105">
            <a:extLst>
              <a:ext uri="{FF2B5EF4-FFF2-40B4-BE49-F238E27FC236}">
                <a16:creationId xmlns:a16="http://schemas.microsoft.com/office/drawing/2014/main" id="{F7AECADD-1BBF-456C-899A-F064A32D35C0}"/>
              </a:ext>
            </a:extLst>
          </p:cNvPr>
          <p:cNvSpPr/>
          <p:nvPr/>
        </p:nvSpPr>
        <p:spPr>
          <a:xfrm>
            <a:off x="6999348" y="2835004"/>
            <a:ext cx="2405904" cy="697064"/>
          </a:xfrm>
          <a:prstGeom prst="cloudCallout">
            <a:avLst>
              <a:gd name="adj1" fmla="val -74919"/>
              <a:gd name="adj2" fmla="val 2117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9525" algn="ctr" defTabSz="914225"/>
            <a:r>
              <a:rPr lang="en-US" sz="1050">
                <a:solidFill>
                  <a:srgbClr val="ED7D31"/>
                </a:solidFill>
              </a:rPr>
              <a:t>Sends requests to any arbitrary node, no special setting for Redis</a:t>
            </a:r>
          </a:p>
        </p:txBody>
      </p:sp>
      <p:cxnSp>
        <p:nvCxnSpPr>
          <p:cNvPr id="147" name="Straight Arrow Connector 146">
            <a:extLst>
              <a:ext uri="{FF2B5EF4-FFF2-40B4-BE49-F238E27FC236}">
                <a16:creationId xmlns:a16="http://schemas.microsoft.com/office/drawing/2014/main" id="{47C02F34-EEB6-4D48-9EC3-47270EEB6B76}"/>
              </a:ext>
              <a:ext uri="{C183D7F6-B498-43B3-948B-1728B52AA6E4}">
                <adec:decorative xmlns:adec="http://schemas.microsoft.com/office/drawing/2017/decorative" val="1"/>
              </a:ext>
            </a:extLst>
          </p:cNvPr>
          <p:cNvCxnSpPr/>
          <p:nvPr/>
        </p:nvCxnSpPr>
        <p:spPr>
          <a:xfrm rot="10800000">
            <a:off x="3003983" y="5023482"/>
            <a:ext cx="799319" cy="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1FDD44A-7BAB-4977-AA06-53DC1BE271C3}"/>
              </a:ext>
              <a:ext uri="{C183D7F6-B498-43B3-948B-1728B52AA6E4}">
                <adec:decorative xmlns:adec="http://schemas.microsoft.com/office/drawing/2017/decorative" val="1"/>
              </a:ext>
            </a:extLst>
          </p:cNvPr>
          <p:cNvCxnSpPr/>
          <p:nvPr/>
        </p:nvCxnSpPr>
        <p:spPr>
          <a:xfrm rot="10800000" flipH="1">
            <a:off x="3003983" y="5409321"/>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F2D6B180-AD93-41ED-895B-65BF61982423}"/>
              </a:ext>
              <a:ext uri="{C183D7F6-B498-43B3-948B-1728B52AA6E4}">
                <adec:decorative xmlns:adec="http://schemas.microsoft.com/office/drawing/2017/decorative" val="1"/>
              </a:ext>
            </a:extLst>
          </p:cNvPr>
          <p:cNvCxnSpPr/>
          <p:nvPr/>
        </p:nvCxnSpPr>
        <p:spPr>
          <a:xfrm rot="10800000" flipH="1">
            <a:off x="3003983" y="5585465"/>
            <a:ext cx="799319" cy="0"/>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BBF07775-8D34-4B96-A5EA-C108B9F7AFDA}"/>
              </a:ext>
              <a:ext uri="{C183D7F6-B498-43B3-948B-1728B52AA6E4}">
                <adec:decorative xmlns:adec="http://schemas.microsoft.com/office/drawing/2017/decorative" val="1"/>
              </a:ext>
            </a:extLst>
          </p:cNvPr>
          <p:cNvCxnSpPr/>
          <p:nvPr/>
        </p:nvCxnSpPr>
        <p:spPr>
          <a:xfrm>
            <a:off x="8051256" y="5097790"/>
            <a:ext cx="799319" cy="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87CFB72A-0BF7-4BE2-9CE7-EBFC4175B5EE}"/>
              </a:ext>
              <a:ext uri="{C183D7F6-B498-43B3-948B-1728B52AA6E4}">
                <adec:decorative xmlns:adec="http://schemas.microsoft.com/office/drawing/2017/decorative" val="1"/>
              </a:ext>
            </a:extLst>
          </p:cNvPr>
          <p:cNvCxnSpPr/>
          <p:nvPr/>
        </p:nvCxnSpPr>
        <p:spPr>
          <a:xfrm flipH="1">
            <a:off x="8051256" y="5483629"/>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E9123DD5-E761-4928-A7DF-13962EB3FFF9}"/>
              </a:ext>
              <a:ext uri="{C183D7F6-B498-43B3-948B-1728B52AA6E4}">
                <adec:decorative xmlns:adec="http://schemas.microsoft.com/office/drawing/2017/decorative" val="1"/>
              </a:ext>
            </a:extLst>
          </p:cNvPr>
          <p:cNvCxnSpPr/>
          <p:nvPr/>
        </p:nvCxnSpPr>
        <p:spPr>
          <a:xfrm flipH="1">
            <a:off x="8051256" y="5659773"/>
            <a:ext cx="799319" cy="0"/>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90AD0C0-2811-4A5E-8BAC-FC38C9EE4AFC}"/>
              </a:ext>
              <a:ext uri="{C183D7F6-B498-43B3-948B-1728B52AA6E4}">
                <adec:decorative xmlns:adec="http://schemas.microsoft.com/office/drawing/2017/decorative" val="1"/>
              </a:ext>
            </a:extLst>
          </p:cNvPr>
          <p:cNvCxnSpPr>
            <a:endCxn id="100" idx="0"/>
          </p:cNvCxnSpPr>
          <p:nvPr/>
        </p:nvCxnSpPr>
        <p:spPr>
          <a:xfrm flipH="1">
            <a:off x="1968897" y="3490255"/>
            <a:ext cx="3976897" cy="33735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E771409-8A1A-4A7B-9688-A800373948AF}"/>
              </a:ext>
              <a:ext uri="{C183D7F6-B498-43B3-948B-1728B52AA6E4}">
                <adec:decorative xmlns:adec="http://schemas.microsoft.com/office/drawing/2017/decorative" val="1"/>
              </a:ext>
            </a:extLst>
          </p:cNvPr>
          <p:cNvCxnSpPr/>
          <p:nvPr/>
        </p:nvCxnSpPr>
        <p:spPr>
          <a:xfrm flipH="1">
            <a:off x="2474577" y="3498116"/>
            <a:ext cx="3492339" cy="346665"/>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1E20D6D9-D2F2-49E2-A815-E5142F11F02B}"/>
              </a:ext>
              <a:ext uri="{C183D7F6-B498-43B3-948B-1728B52AA6E4}">
                <adec:decorative xmlns:adec="http://schemas.microsoft.com/office/drawing/2017/decorative" val="1"/>
              </a:ext>
            </a:extLst>
          </p:cNvPr>
          <p:cNvCxnSpPr>
            <a:endCxn id="85" idx="1"/>
          </p:cNvCxnSpPr>
          <p:nvPr/>
        </p:nvCxnSpPr>
        <p:spPr>
          <a:xfrm>
            <a:off x="5895467" y="3495737"/>
            <a:ext cx="3411677" cy="34213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8353FAE-00C1-4552-8094-7E2816A640E3}"/>
              </a:ext>
              <a:ext uri="{C183D7F6-B498-43B3-948B-1728B52AA6E4}">
                <adec:decorative xmlns:adec="http://schemas.microsoft.com/office/drawing/2017/decorative" val="1"/>
              </a:ext>
            </a:extLst>
          </p:cNvPr>
          <p:cNvCxnSpPr>
            <a:endCxn id="88" idx="1"/>
          </p:cNvCxnSpPr>
          <p:nvPr/>
        </p:nvCxnSpPr>
        <p:spPr>
          <a:xfrm>
            <a:off x="5962570" y="3482812"/>
            <a:ext cx="3858614" cy="355055"/>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AA35C8D3-EFA5-4FF2-8DEF-BBE6A5662092}"/>
              </a:ext>
              <a:ext uri="{C183D7F6-B498-43B3-948B-1728B52AA6E4}">
                <adec:decorative xmlns:adec="http://schemas.microsoft.com/office/drawing/2017/decorative" val="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0797757" y="6036014"/>
            <a:ext cx="683553" cy="683553"/>
          </a:xfrm>
          <a:prstGeom prst="rect">
            <a:avLst/>
          </a:prstGeom>
        </p:spPr>
      </p:pic>
      <p:cxnSp>
        <p:nvCxnSpPr>
          <p:cNvPr id="2" name="Straight Arrow Connector 1">
            <a:extLst>
              <a:ext uri="{FF2B5EF4-FFF2-40B4-BE49-F238E27FC236}">
                <a16:creationId xmlns:a16="http://schemas.microsoft.com/office/drawing/2014/main" id="{CABDFE80-D75B-4FB1-9E83-F5B2EAC2C2C1}"/>
              </a:ext>
              <a:ext uri="{C183D7F6-B498-43B3-948B-1728B52AA6E4}">
                <adec:decorative xmlns:adec="http://schemas.microsoft.com/office/drawing/2017/decorative" val="1"/>
              </a:ext>
            </a:extLst>
          </p:cNvPr>
          <p:cNvCxnSpPr>
            <a:cxnSpLocks/>
          </p:cNvCxnSpPr>
          <p:nvPr/>
        </p:nvCxnSpPr>
        <p:spPr>
          <a:xfrm rot="10800000" flipH="1">
            <a:off x="3004338" y="5609838"/>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6BFA9A3E-A86C-4259-9D4B-AF9528E8E546}"/>
              </a:ext>
              <a:ext uri="{C183D7F6-B498-43B3-948B-1728B52AA6E4}">
                <adec:decorative xmlns:adec="http://schemas.microsoft.com/office/drawing/2017/decorative" val="1"/>
              </a:ext>
            </a:extLst>
          </p:cNvPr>
          <p:cNvCxnSpPr>
            <a:cxnSpLocks/>
          </p:cNvCxnSpPr>
          <p:nvPr/>
        </p:nvCxnSpPr>
        <p:spPr>
          <a:xfrm flipH="1">
            <a:off x="8043447" y="5660321"/>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21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Scaling</a:t>
            </a:r>
          </a:p>
        </p:txBody>
      </p:sp>
      <p:sp>
        <p:nvSpPr>
          <p:cNvPr id="6" name="Text Placeholder 5"/>
          <p:cNvSpPr>
            <a:spLocks noGrp="1"/>
          </p:cNvSpPr>
          <p:nvPr>
            <p:ph type="body" sz="quarter" idx="10"/>
          </p:nvPr>
        </p:nvSpPr>
        <p:spPr>
          <a:xfrm>
            <a:off x="586740" y="1527464"/>
            <a:ext cx="11018520" cy="4382738"/>
          </a:xfrm>
        </p:spPr>
        <p:txBody>
          <a:bodyPr/>
          <a:lstStyle/>
          <a:p>
            <a:pPr marL="457200" indent="-457200">
              <a:lnSpc>
                <a:spcPct val="95000"/>
              </a:lnSpc>
              <a:buFont typeface="Arial" panose="020B0604020202020204" pitchFamily="34" charset="0"/>
              <a:buChar char="•"/>
            </a:pPr>
            <a:r>
              <a:rPr lang="en-US"/>
              <a:t>Vertical scaling – switching cache size and/or tier</a:t>
            </a:r>
          </a:p>
          <a:p>
            <a:pPr marL="571500" lvl="1" indent="-342900">
              <a:lnSpc>
                <a:spcPct val="95000"/>
              </a:lnSpc>
              <a:buFont typeface="Arial" panose="020B0604020202020204" pitchFamily="34" charset="0"/>
              <a:buChar char="•"/>
            </a:pPr>
            <a:r>
              <a:rPr lang="en-US"/>
              <a:t>Scales up to any tier or size</a:t>
            </a:r>
          </a:p>
          <a:p>
            <a:pPr marL="571500" lvl="1" indent="-342900">
              <a:lnSpc>
                <a:spcPct val="95000"/>
              </a:lnSpc>
              <a:buFont typeface="Arial" panose="020B0604020202020204" pitchFamily="34" charset="0"/>
              <a:buChar char="•"/>
            </a:pPr>
            <a:r>
              <a:rPr lang="en-US"/>
              <a:t>Scales down within the same tier</a:t>
            </a:r>
          </a:p>
          <a:p>
            <a:pPr marL="571500" lvl="1" indent="-342900">
              <a:lnSpc>
                <a:spcPct val="95000"/>
              </a:lnSpc>
              <a:buFont typeface="Arial" panose="020B0604020202020204" pitchFamily="34" charset="0"/>
              <a:buChar char="•"/>
            </a:pPr>
            <a:r>
              <a:rPr lang="en-US"/>
              <a:t>Live-migrates data transparently to applications</a:t>
            </a:r>
          </a:p>
          <a:p>
            <a:pPr marL="342900" indent="-342900">
              <a:lnSpc>
                <a:spcPct val="95000"/>
              </a:lnSpc>
              <a:buFont typeface="Arial" panose="020B0604020202020204" pitchFamily="34" charset="0"/>
              <a:buChar char="•"/>
            </a:pPr>
            <a:r>
              <a:rPr lang="en-US"/>
              <a:t>Horizontal scaling – turning on OSS clustering in Premium tier</a:t>
            </a:r>
          </a:p>
          <a:p>
            <a:pPr marL="685800" lvl="1" indent="-457200">
              <a:lnSpc>
                <a:spcPct val="95000"/>
              </a:lnSpc>
              <a:buFont typeface="Arial" panose="020B0604020202020204" pitchFamily="34" charset="0"/>
              <a:buChar char="•"/>
            </a:pPr>
            <a:r>
              <a:rPr lang="en-US"/>
              <a:t>Automatically splits your dataset among multiple nodes</a:t>
            </a:r>
          </a:p>
          <a:p>
            <a:pPr marL="685800" lvl="1" indent="-457200">
              <a:lnSpc>
                <a:spcPct val="95000"/>
              </a:lnSpc>
              <a:buFont typeface="Arial" panose="020B0604020202020204" pitchFamily="34" charset="0"/>
              <a:buChar char="•"/>
            </a:pPr>
            <a:r>
              <a:rPr lang="en-US"/>
              <a:t>Continues operations when a subset of the nodes are experiencing failures or unable to communicate with the rest of the cluster</a:t>
            </a:r>
          </a:p>
          <a:p>
            <a:pPr marL="685800" lvl="1" indent="-457200">
              <a:lnSpc>
                <a:spcPct val="95000"/>
              </a:lnSpc>
              <a:buFont typeface="Arial" panose="020B0604020202020204" pitchFamily="34" charset="0"/>
              <a:buChar char="•"/>
            </a:pPr>
            <a:r>
              <a:rPr lang="en-US"/>
              <a:t>Scales throughput linearly as you increase the number of shards</a:t>
            </a:r>
          </a:p>
          <a:p>
            <a:pPr marL="685800" lvl="1" indent="-457200">
              <a:lnSpc>
                <a:spcPct val="95000"/>
              </a:lnSpc>
              <a:buFont typeface="Arial" panose="020B0604020202020204" pitchFamily="34" charset="0"/>
              <a:buChar char="•"/>
            </a:pPr>
            <a:r>
              <a:rPr lang="en-US"/>
              <a:t>Scales memory size linearly as you increase the number of shards</a:t>
            </a:r>
          </a:p>
          <a:p>
            <a:pPr marL="685800" lvl="1" indent="-457200">
              <a:lnSpc>
                <a:spcPct val="95000"/>
              </a:lnSpc>
              <a:buFont typeface="Arial" panose="020B0604020202020204" pitchFamily="34" charset="0"/>
              <a:buChar char="•"/>
            </a:pPr>
            <a:r>
              <a:rPr lang="en-US"/>
              <a:t>Live-migrates data transparently to applications</a:t>
            </a:r>
          </a:p>
          <a:p>
            <a:pPr marL="685800" lvl="1" indent="-457200">
              <a:lnSpc>
                <a:spcPct val="95000"/>
              </a:lnSpc>
              <a:buFont typeface="Arial" panose="020B0604020202020204" pitchFamily="34" charset="0"/>
              <a:buChar char="•"/>
            </a:pPr>
            <a:r>
              <a:rPr lang="en-US"/>
              <a:t>Scale cluster in or out</a:t>
            </a:r>
          </a:p>
        </p:txBody>
      </p:sp>
    </p:spTree>
    <p:extLst>
      <p:ext uri="{BB962C8B-B14F-4D97-AF65-F5344CB8AC3E}">
        <p14:creationId xmlns:p14="http://schemas.microsoft.com/office/powerpoint/2010/main" val="36294428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High availability and disaster recovery</a:t>
            </a:r>
          </a:p>
        </p:txBody>
      </p:sp>
      <p:sp>
        <p:nvSpPr>
          <p:cNvPr id="6" name="Text Placeholder 5"/>
          <p:cNvSpPr>
            <a:spLocks noGrp="1"/>
          </p:cNvSpPr>
          <p:nvPr>
            <p:ph type="body" sz="quarter" idx="10"/>
          </p:nvPr>
        </p:nvSpPr>
        <p:spPr>
          <a:xfrm>
            <a:off x="586740" y="1527464"/>
            <a:ext cx="11018520" cy="5789277"/>
          </a:xfrm>
        </p:spPr>
        <p:txBody>
          <a:bodyPr/>
          <a:lstStyle/>
          <a:p>
            <a:pPr marL="457200" indent="-457200">
              <a:lnSpc>
                <a:spcPct val="95000"/>
              </a:lnSpc>
              <a:buFont typeface="Arial" panose="020B0604020202020204" pitchFamily="34" charset="0"/>
              <a:buChar char="•"/>
            </a:pPr>
            <a:r>
              <a:rPr lang="en-US" dirty="0"/>
              <a:t>Standard replication</a:t>
            </a:r>
          </a:p>
          <a:p>
            <a:pPr marL="457200" indent="-457200">
              <a:lnSpc>
                <a:spcPct val="95000"/>
              </a:lnSpc>
              <a:buFont typeface="Arial" panose="020B0604020202020204" pitchFamily="34" charset="0"/>
              <a:buChar char="•"/>
            </a:pPr>
            <a:r>
              <a:rPr lang="en-US" dirty="0"/>
              <a:t>Zone redundancy</a:t>
            </a:r>
          </a:p>
          <a:p>
            <a:pPr marL="685800" lvl="1" indent="-457200">
              <a:lnSpc>
                <a:spcPct val="95000"/>
              </a:lnSpc>
              <a:buFont typeface="Arial" panose="020B0604020202020204" pitchFamily="34" charset="0"/>
              <a:buChar char="•"/>
            </a:pPr>
            <a:r>
              <a:rPr lang="en-US" dirty="0"/>
              <a:t>Allows additional replicas</a:t>
            </a:r>
          </a:p>
          <a:p>
            <a:pPr marL="685800" lvl="1" indent="-457200">
              <a:lnSpc>
                <a:spcPct val="95000"/>
              </a:lnSpc>
              <a:buFont typeface="Arial" panose="020B0604020202020204" pitchFamily="34" charset="0"/>
              <a:buChar char="•"/>
            </a:pPr>
            <a:r>
              <a:rPr lang="en-US" dirty="0"/>
              <a:t>Provides automatic failover</a:t>
            </a:r>
          </a:p>
          <a:p>
            <a:pPr marL="457200" indent="-457200">
              <a:lnSpc>
                <a:spcPct val="95000"/>
              </a:lnSpc>
              <a:buFont typeface="Arial" panose="020B0604020202020204" pitchFamily="34" charset="0"/>
              <a:buChar char="•"/>
            </a:pPr>
            <a:r>
              <a:rPr lang="en-US" dirty="0"/>
              <a:t>Persistence (AOF/RDB)</a:t>
            </a:r>
          </a:p>
          <a:p>
            <a:pPr marL="685800" lvl="1" indent="-457200">
              <a:lnSpc>
                <a:spcPct val="95000"/>
              </a:lnSpc>
              <a:buFont typeface="Arial" panose="020B0604020202020204" pitchFamily="34" charset="0"/>
              <a:buChar char="•"/>
            </a:pPr>
            <a:r>
              <a:rPr lang="en-US" dirty="0"/>
              <a:t>Append-Only File – stores every write</a:t>
            </a:r>
          </a:p>
          <a:p>
            <a:pPr marL="685800" lvl="1" indent="-457200">
              <a:lnSpc>
                <a:spcPct val="95000"/>
              </a:lnSpc>
              <a:buFont typeface="Arial" panose="020B0604020202020204" pitchFamily="34" charset="0"/>
              <a:buChar char="•"/>
            </a:pPr>
            <a:r>
              <a:rPr lang="en-US" dirty="0"/>
              <a:t>Redis Database – point in time snapshots</a:t>
            </a:r>
          </a:p>
          <a:p>
            <a:pPr marL="457200" indent="-457200">
              <a:lnSpc>
                <a:spcPct val="95000"/>
              </a:lnSpc>
              <a:buFont typeface="Arial" panose="020B0604020202020204" pitchFamily="34" charset="0"/>
              <a:buChar char="•"/>
            </a:pPr>
            <a:r>
              <a:rPr lang="en-US" dirty="0"/>
              <a:t>Import/Export</a:t>
            </a:r>
          </a:p>
          <a:p>
            <a:pPr marL="457200" indent="-457200">
              <a:lnSpc>
                <a:spcPct val="95000"/>
              </a:lnSpc>
              <a:buFont typeface="Arial" panose="020B0604020202020204" pitchFamily="34" charset="0"/>
              <a:buChar char="•"/>
            </a:pPr>
            <a:r>
              <a:rPr lang="en-US" dirty="0"/>
              <a:t>Geo-replication</a:t>
            </a:r>
          </a:p>
          <a:p>
            <a:pPr marL="685800" lvl="1" indent="-457200">
              <a:lnSpc>
                <a:spcPct val="95000"/>
              </a:lnSpc>
              <a:buFont typeface="Arial" panose="020B0604020202020204" pitchFamily="34" charset="0"/>
              <a:buChar char="•"/>
            </a:pPr>
            <a:r>
              <a:rPr lang="en-US" dirty="0"/>
              <a:t>Link caches in two regions, data from primary replicated to secondary</a:t>
            </a:r>
          </a:p>
          <a:p>
            <a:pPr marL="457200" indent="-457200">
              <a:lnSpc>
                <a:spcPct val="95000"/>
              </a:lnSpc>
              <a:buFont typeface="Arial" panose="020B0604020202020204" pitchFamily="34" charset="0"/>
              <a:buChar char="•"/>
            </a:pPr>
            <a:endParaRPr lang="en-US" dirty="0"/>
          </a:p>
          <a:p>
            <a:pPr marL="457200" indent="-457200">
              <a:lnSpc>
                <a:spcPct val="95000"/>
              </a:lnSpc>
              <a:buFont typeface="Arial" panose="020B0604020202020204" pitchFamily="34" charset="0"/>
              <a:buChar char="•"/>
            </a:pPr>
            <a:endParaRPr lang="en-US" dirty="0"/>
          </a:p>
          <a:p>
            <a:pPr marL="457200" indent="-457200">
              <a:lnSpc>
                <a:spcPct val="95000"/>
              </a:lnSpc>
              <a:buFont typeface="Arial" panose="020B0604020202020204" pitchFamily="34" charset="0"/>
              <a:buChar char="•"/>
            </a:pPr>
            <a:endParaRPr lang="en-US" dirty="0"/>
          </a:p>
        </p:txBody>
      </p:sp>
    </p:spTree>
    <p:extLst>
      <p:ext uri="{BB962C8B-B14F-4D97-AF65-F5344CB8AC3E}">
        <p14:creationId xmlns:p14="http://schemas.microsoft.com/office/powerpoint/2010/main" val="40193107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464E85-ACF7-486A-8E14-60FC40C4AAC7}"/>
              </a:ext>
              <a:ext uri="{C183D7F6-B498-43B3-948B-1728B52AA6E4}">
                <adec:decorative xmlns:adec="http://schemas.microsoft.com/office/drawing/2017/decorative" val="1"/>
              </a:ext>
            </a:extLst>
          </p:cNvPr>
          <p:cNvSpPr>
            <a:spLocks/>
          </p:cNvSpPr>
          <p:nvPr/>
        </p:nvSpPr>
        <p:spPr bwMode="auto">
          <a:xfrm>
            <a:off x="0" y="2688479"/>
            <a:ext cx="12191649" cy="41111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E1788CF4-CC8D-41BD-BCC7-C0A1E9BB7C5D}"/>
              </a:ext>
              <a:ext uri="{C183D7F6-B498-43B3-948B-1728B52AA6E4}">
                <adec:decorative xmlns:adec="http://schemas.microsoft.com/office/drawing/2017/decorative" val="1"/>
              </a:ext>
            </a:extLst>
          </p:cNvPr>
          <p:cNvSpPr txBox="1">
            <a:spLocks/>
          </p:cNvSpPr>
          <p:nvPr/>
        </p:nvSpPr>
        <p:spPr>
          <a:xfrm>
            <a:off x="1358900" y="1428750"/>
            <a:ext cx="5207000"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a:p>
        </p:txBody>
      </p:sp>
      <p:sp>
        <p:nvSpPr>
          <p:cNvPr id="9" name="Title 16">
            <a:extLst>
              <a:ext uri="{FF2B5EF4-FFF2-40B4-BE49-F238E27FC236}">
                <a16:creationId xmlns:a16="http://schemas.microsoft.com/office/drawing/2014/main" id="{D3C3BDB8-21D1-431D-BB83-C0A612F69DED}"/>
              </a:ext>
            </a:extLst>
          </p:cNvPr>
          <p:cNvSpPr txBox="1">
            <a:spLocks noGrp="1"/>
          </p:cNvSpPr>
          <p:nvPr>
            <p:ph type="title" idx="4294967295"/>
          </p:nvPr>
        </p:nvSpPr>
        <p:spPr>
          <a:xfrm>
            <a:off x="337387" y="102869"/>
            <a:ext cx="5202937" cy="49244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mj-lt"/>
                <a:ea typeface="+mn-ea"/>
                <a:cs typeface="Segoe UI" pitchFamily="34" charset="0"/>
              </a:rPr>
              <a:t>Inside | Zone Redundancy</a:t>
            </a:r>
          </a:p>
        </p:txBody>
      </p:sp>
      <p:sp>
        <p:nvSpPr>
          <p:cNvPr id="223" name="TextBox 222">
            <a:extLst>
              <a:ext uri="{FF2B5EF4-FFF2-40B4-BE49-F238E27FC236}">
                <a16:creationId xmlns:a16="http://schemas.microsoft.com/office/drawing/2014/main" id="{C37A8A31-B3F8-42AA-BC32-24FA87015F64}"/>
              </a:ext>
            </a:extLst>
          </p:cNvPr>
          <p:cNvSpPr txBox="1"/>
          <p:nvPr/>
        </p:nvSpPr>
        <p:spPr>
          <a:xfrm>
            <a:off x="7269723" y="1587051"/>
            <a:ext cx="1017385" cy="280678"/>
          </a:xfrm>
          <a:prstGeom prst="rect">
            <a:avLst/>
          </a:prstGeom>
          <a:noFill/>
        </p:spPr>
        <p:txBody>
          <a:bodyPr wrap="square" rtlCol="0">
            <a:spAutoFit/>
          </a:bodyPr>
          <a:lstStyle/>
          <a:p>
            <a:pPr algn="ctr" defTabSz="914225"/>
            <a:r>
              <a:rPr lang="en-US" sz="1200">
                <a:solidFill>
                  <a:prstClr val="white"/>
                </a:solidFill>
                <a:latin typeface="Segoe UI"/>
                <a:ea typeface="Microsoft YaHei UI"/>
                <a:cs typeface=""/>
              </a:rPr>
              <a:t>Client</a:t>
            </a:r>
          </a:p>
        </p:txBody>
      </p:sp>
      <p:sp>
        <p:nvSpPr>
          <p:cNvPr id="7" name="Text Placeholder 5">
            <a:extLst>
              <a:ext uri="{FF2B5EF4-FFF2-40B4-BE49-F238E27FC236}">
                <a16:creationId xmlns:a16="http://schemas.microsoft.com/office/drawing/2014/main" id="{B08EDB19-F37B-43A4-A4D2-3C80C971DD93}"/>
              </a:ext>
            </a:extLst>
          </p:cNvPr>
          <p:cNvSpPr txBox="1">
            <a:spLocks/>
          </p:cNvSpPr>
          <p:nvPr/>
        </p:nvSpPr>
        <p:spPr>
          <a:xfrm>
            <a:off x="430211" y="712274"/>
            <a:ext cx="10679545" cy="18525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Depending on availability zone and replica count configuration, primary and replica nodes are provisioned in different availability zones</a:t>
            </a:r>
          </a:p>
          <a:p>
            <a:r>
              <a:rPr lang="en-US" sz="1600" dirty="0"/>
              <a:t>If Availability Zone 1 goes down, the replica in Availability Zone 2 will automatically failover to become the primary node for the cache.</a:t>
            </a:r>
          </a:p>
        </p:txBody>
      </p:sp>
      <p:sp>
        <p:nvSpPr>
          <p:cNvPr id="63" name="TextBox 62">
            <a:extLst>
              <a:ext uri="{FF2B5EF4-FFF2-40B4-BE49-F238E27FC236}">
                <a16:creationId xmlns:a16="http://schemas.microsoft.com/office/drawing/2014/main" id="{3744588E-6BC6-4966-8D69-8179B0D327D7}"/>
              </a:ext>
            </a:extLst>
          </p:cNvPr>
          <p:cNvSpPr txBox="1"/>
          <p:nvPr/>
        </p:nvSpPr>
        <p:spPr>
          <a:xfrm>
            <a:off x="6349505" y="5429649"/>
            <a:ext cx="839495" cy="249264"/>
          </a:xfrm>
          <a:prstGeom prst="rect">
            <a:avLst/>
          </a:prstGeom>
          <a:noFill/>
        </p:spPr>
        <p:txBody>
          <a:bodyPr wrap="square" rtlCol="0" anchor="ctr">
            <a:spAutoFit/>
          </a:bodyPr>
          <a:lstStyle/>
          <a:p>
            <a:pPr defTabSz="914225"/>
            <a:r>
              <a:rPr lang="en-US" sz="1000" dirty="0">
                <a:solidFill>
                  <a:srgbClr val="FFC000"/>
                </a:solidFill>
                <a:latin typeface="Segoe UI"/>
                <a:ea typeface="Microsoft YaHei UI"/>
                <a:cs typeface=""/>
              </a:rPr>
              <a:t>Forward</a:t>
            </a:r>
          </a:p>
        </p:txBody>
      </p:sp>
      <p:sp>
        <p:nvSpPr>
          <p:cNvPr id="64" name="TextBox 63">
            <a:extLst>
              <a:ext uri="{FF2B5EF4-FFF2-40B4-BE49-F238E27FC236}">
                <a16:creationId xmlns:a16="http://schemas.microsoft.com/office/drawing/2014/main" id="{FE4509EA-8A7E-44FA-B04E-DF8641514A96}"/>
              </a:ext>
            </a:extLst>
          </p:cNvPr>
          <p:cNvSpPr txBox="1"/>
          <p:nvPr/>
        </p:nvSpPr>
        <p:spPr>
          <a:xfrm>
            <a:off x="6240497" y="4948532"/>
            <a:ext cx="839495" cy="406208"/>
          </a:xfrm>
          <a:prstGeom prst="rect">
            <a:avLst/>
          </a:prstGeom>
          <a:noFill/>
        </p:spPr>
        <p:txBody>
          <a:bodyPr wrap="square" rtlCol="0">
            <a:spAutoFit/>
          </a:bodyPr>
          <a:lstStyle/>
          <a:p>
            <a:pPr defTabSz="914225"/>
            <a:r>
              <a:rPr lang="en-US" sz="1000" dirty="0" err="1">
                <a:solidFill>
                  <a:srgbClr val="00B050"/>
                </a:solidFill>
                <a:latin typeface="Segoe UI"/>
                <a:ea typeface="Microsoft YaHei UI"/>
                <a:cs typeface=""/>
              </a:rPr>
              <a:t>Aysnc</a:t>
            </a:r>
            <a:r>
              <a:rPr lang="en-US" sz="1000" dirty="0">
                <a:solidFill>
                  <a:srgbClr val="00B050"/>
                </a:solidFill>
                <a:latin typeface="Segoe UI"/>
                <a:ea typeface="Microsoft YaHei UI"/>
                <a:cs typeface=""/>
              </a:rPr>
              <a:t> Replication</a:t>
            </a:r>
          </a:p>
        </p:txBody>
      </p:sp>
      <p:sp>
        <p:nvSpPr>
          <p:cNvPr id="65" name="TextBox 64">
            <a:extLst>
              <a:ext uri="{FF2B5EF4-FFF2-40B4-BE49-F238E27FC236}">
                <a16:creationId xmlns:a16="http://schemas.microsoft.com/office/drawing/2014/main" id="{40FC8980-F2DB-41B6-B7FE-753777DCE056}"/>
              </a:ext>
            </a:extLst>
          </p:cNvPr>
          <p:cNvSpPr txBox="1"/>
          <p:nvPr/>
        </p:nvSpPr>
        <p:spPr>
          <a:xfrm>
            <a:off x="3825960" y="5360067"/>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66" name="TextBox 65">
            <a:extLst>
              <a:ext uri="{FF2B5EF4-FFF2-40B4-BE49-F238E27FC236}">
                <a16:creationId xmlns:a16="http://schemas.microsoft.com/office/drawing/2014/main" id="{6D379363-CD5D-41BE-828F-A4CBD3036079}"/>
              </a:ext>
            </a:extLst>
          </p:cNvPr>
          <p:cNvSpPr txBox="1"/>
          <p:nvPr/>
        </p:nvSpPr>
        <p:spPr>
          <a:xfrm>
            <a:off x="3812814" y="4811495"/>
            <a:ext cx="839495" cy="406208"/>
          </a:xfrm>
          <a:prstGeom prst="rect">
            <a:avLst/>
          </a:prstGeom>
          <a:noFill/>
        </p:spPr>
        <p:txBody>
          <a:bodyPr wrap="square" rtlCol="0">
            <a:spAutoFit/>
          </a:bodyPr>
          <a:lstStyle/>
          <a:p>
            <a:pPr defTabSz="914225"/>
            <a:r>
              <a:rPr lang="en-US" sz="1000">
                <a:solidFill>
                  <a:srgbClr val="00B050"/>
                </a:solidFill>
                <a:latin typeface="Segoe UI"/>
                <a:ea typeface="Microsoft YaHei UI"/>
                <a:cs typeface=""/>
              </a:rPr>
              <a:t>Aysnc Replication</a:t>
            </a:r>
          </a:p>
        </p:txBody>
      </p:sp>
      <p:pic>
        <p:nvPicPr>
          <p:cNvPr id="67" name="Picture 66">
            <a:extLst>
              <a:ext uri="{FF2B5EF4-FFF2-40B4-BE49-F238E27FC236}">
                <a16:creationId xmlns:a16="http://schemas.microsoft.com/office/drawing/2014/main" id="{BCE75911-115F-4B86-9FEB-FAC1F47A5380}"/>
              </a:ext>
              <a:ext uri="{C183D7F6-B498-43B3-948B-1728B52AA6E4}">
                <adec:decorative xmlns:adec="http://schemas.microsoft.com/office/drawing/2017/decorative" val="1"/>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365586" y="2867792"/>
            <a:ext cx="780180" cy="780180"/>
          </a:xfrm>
          <a:prstGeom prst="rect">
            <a:avLst/>
          </a:prstGeom>
        </p:spPr>
      </p:pic>
      <p:sp>
        <p:nvSpPr>
          <p:cNvPr id="68" name="Rectangle 67">
            <a:extLst>
              <a:ext uri="{FF2B5EF4-FFF2-40B4-BE49-F238E27FC236}">
                <a16:creationId xmlns:a16="http://schemas.microsoft.com/office/drawing/2014/main" id="{8FC526E2-AC09-4B2B-927B-6250DA8BDFDC}"/>
              </a:ext>
            </a:extLst>
          </p:cNvPr>
          <p:cNvSpPr/>
          <p:nvPr/>
        </p:nvSpPr>
        <p:spPr>
          <a:xfrm>
            <a:off x="7243315" y="456336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dirty="0">
              <a:solidFill>
                <a:prstClr val="white"/>
              </a:solidFill>
            </a:endParaRPr>
          </a:p>
          <a:p>
            <a:pPr defTabSz="914225"/>
            <a:r>
              <a:rPr lang="en-US" sz="1200" dirty="0">
                <a:solidFill>
                  <a:prstClr val="white"/>
                </a:solidFill>
              </a:rPr>
              <a:t>Azure Cache Agent</a:t>
            </a:r>
          </a:p>
        </p:txBody>
      </p:sp>
      <p:grpSp>
        <p:nvGrpSpPr>
          <p:cNvPr id="69" name="Group 68">
            <a:extLst>
              <a:ext uri="{FF2B5EF4-FFF2-40B4-BE49-F238E27FC236}">
                <a16:creationId xmlns:a16="http://schemas.microsoft.com/office/drawing/2014/main" id="{348ABD8E-C1FC-4DFB-910F-D463B9FBAB93}"/>
              </a:ext>
              <a:ext uri="{C183D7F6-B498-43B3-948B-1728B52AA6E4}">
                <adec:decorative xmlns:adec="http://schemas.microsoft.com/office/drawing/2017/decorative" val="1"/>
              </a:ext>
            </a:extLst>
          </p:cNvPr>
          <p:cNvGrpSpPr/>
          <p:nvPr/>
        </p:nvGrpSpPr>
        <p:grpSpPr>
          <a:xfrm>
            <a:off x="7783456" y="3821255"/>
            <a:ext cx="91427" cy="731417"/>
            <a:chOff x="1580229" y="2752077"/>
            <a:chExt cx="91440" cy="954349"/>
          </a:xfrm>
          <a:solidFill>
            <a:srgbClr val="FFC000"/>
          </a:solidFill>
        </p:grpSpPr>
        <p:cxnSp>
          <p:nvCxnSpPr>
            <p:cNvPr id="70" name="Straight Connector 69">
              <a:extLst>
                <a:ext uri="{FF2B5EF4-FFF2-40B4-BE49-F238E27FC236}">
                  <a16:creationId xmlns:a16="http://schemas.microsoft.com/office/drawing/2014/main" id="{DBC29212-FCA9-480E-BB9D-0F44D40280E5}"/>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D23779B-8CEA-46F6-A468-CE26453D5F15}"/>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72" name="Group 71">
            <a:extLst>
              <a:ext uri="{FF2B5EF4-FFF2-40B4-BE49-F238E27FC236}">
                <a16:creationId xmlns:a16="http://schemas.microsoft.com/office/drawing/2014/main" id="{2EAF5E64-1FA2-464F-9D6D-82D85C61DD8C}"/>
              </a:ext>
              <a:ext uri="{C183D7F6-B498-43B3-948B-1728B52AA6E4}">
                <adec:decorative xmlns:adec="http://schemas.microsoft.com/office/drawing/2017/decorative" val="1"/>
              </a:ext>
            </a:extLst>
          </p:cNvPr>
          <p:cNvGrpSpPr/>
          <p:nvPr/>
        </p:nvGrpSpPr>
        <p:grpSpPr>
          <a:xfrm>
            <a:off x="8230393" y="3821255"/>
            <a:ext cx="91427" cy="731417"/>
            <a:chOff x="1580229" y="2752077"/>
            <a:chExt cx="91440" cy="954349"/>
          </a:xfrm>
          <a:solidFill>
            <a:schemeClr val="accent3"/>
          </a:solidFill>
        </p:grpSpPr>
        <p:cxnSp>
          <p:nvCxnSpPr>
            <p:cNvPr id="73" name="Straight Connector 72">
              <a:extLst>
                <a:ext uri="{FF2B5EF4-FFF2-40B4-BE49-F238E27FC236}">
                  <a16:creationId xmlns:a16="http://schemas.microsoft.com/office/drawing/2014/main" id="{894F74EF-1881-4846-A3E0-620FEB3B64E7}"/>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DE6874AF-39F2-4BC2-B8D7-4DC33BAF1A00}"/>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75" name="TextBox 74">
            <a:extLst>
              <a:ext uri="{FF2B5EF4-FFF2-40B4-BE49-F238E27FC236}">
                <a16:creationId xmlns:a16="http://schemas.microsoft.com/office/drawing/2014/main" id="{3F62D64E-5782-4D6E-AB84-F2F7D4B8F434}"/>
              </a:ext>
            </a:extLst>
          </p:cNvPr>
          <p:cNvSpPr txBox="1"/>
          <p:nvPr/>
        </p:nvSpPr>
        <p:spPr>
          <a:xfrm>
            <a:off x="6953822" y="385138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76" name="TextBox 75">
            <a:extLst>
              <a:ext uri="{FF2B5EF4-FFF2-40B4-BE49-F238E27FC236}">
                <a16:creationId xmlns:a16="http://schemas.microsoft.com/office/drawing/2014/main" id="{C08E7E5C-85B2-4067-83CF-C613929335A4}"/>
              </a:ext>
            </a:extLst>
          </p:cNvPr>
          <p:cNvSpPr txBox="1"/>
          <p:nvPr/>
        </p:nvSpPr>
        <p:spPr>
          <a:xfrm>
            <a:off x="8255162" y="384589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77" name="Group 76">
            <a:extLst>
              <a:ext uri="{FF2B5EF4-FFF2-40B4-BE49-F238E27FC236}">
                <a16:creationId xmlns:a16="http://schemas.microsoft.com/office/drawing/2014/main" id="{31A49CC0-DB06-4459-9497-C5E193CDC9AF}"/>
              </a:ext>
              <a:ext uri="{C183D7F6-B498-43B3-948B-1728B52AA6E4}">
                <adec:decorative xmlns:adec="http://schemas.microsoft.com/office/drawing/2017/decorative" val="1"/>
              </a:ext>
            </a:extLst>
          </p:cNvPr>
          <p:cNvGrpSpPr/>
          <p:nvPr/>
        </p:nvGrpSpPr>
        <p:grpSpPr>
          <a:xfrm>
            <a:off x="7338176" y="5213954"/>
            <a:ext cx="1389691" cy="515494"/>
            <a:chOff x="1017621" y="5654252"/>
            <a:chExt cx="1389888" cy="515567"/>
          </a:xfrm>
          <a:solidFill>
            <a:schemeClr val="bg1">
              <a:lumMod val="95000"/>
            </a:schemeClr>
          </a:solidFill>
        </p:grpSpPr>
        <p:sp>
          <p:nvSpPr>
            <p:cNvPr id="78" name="Rectangle 77">
              <a:extLst>
                <a:ext uri="{FF2B5EF4-FFF2-40B4-BE49-F238E27FC236}">
                  <a16:creationId xmlns:a16="http://schemas.microsoft.com/office/drawing/2014/main" id="{BE51CBFB-9925-4EAD-B808-EB5CC634DC28}"/>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79" name="Group 78">
              <a:extLst>
                <a:ext uri="{FF2B5EF4-FFF2-40B4-BE49-F238E27FC236}">
                  <a16:creationId xmlns:a16="http://schemas.microsoft.com/office/drawing/2014/main" id="{84593AA9-5738-4E9F-AE95-588FEFF6D0FC}"/>
                </a:ext>
              </a:extLst>
            </p:cNvPr>
            <p:cNvGrpSpPr/>
            <p:nvPr/>
          </p:nvGrpSpPr>
          <p:grpSpPr>
            <a:xfrm>
              <a:off x="1104443" y="5696591"/>
              <a:ext cx="1298484" cy="430948"/>
              <a:chOff x="4902337" y="3437664"/>
              <a:chExt cx="1625064" cy="430948"/>
            </a:xfrm>
            <a:grpFill/>
          </p:grpSpPr>
          <p:pic>
            <p:nvPicPr>
              <p:cNvPr id="80" name="Picture 79">
                <a:extLst>
                  <a:ext uri="{FF2B5EF4-FFF2-40B4-BE49-F238E27FC236}">
                    <a16:creationId xmlns:a16="http://schemas.microsoft.com/office/drawing/2014/main" id="{CA674E95-D558-4623-8EC0-9AB8F80446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81" name="TextBox 80">
                <a:extLst>
                  <a:ext uri="{FF2B5EF4-FFF2-40B4-BE49-F238E27FC236}">
                    <a16:creationId xmlns:a16="http://schemas.microsoft.com/office/drawing/2014/main" id="{3D76D5D4-3E78-4E53-97C3-25BF5FDF332E}"/>
                  </a:ext>
                </a:extLst>
              </p:cNvPr>
              <p:cNvSpPr txBox="1"/>
              <p:nvPr/>
            </p:nvSpPr>
            <p:spPr>
              <a:xfrm>
                <a:off x="5412418" y="3437664"/>
                <a:ext cx="1114983"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96" name="Rectangle 95">
            <a:extLst>
              <a:ext uri="{FF2B5EF4-FFF2-40B4-BE49-F238E27FC236}">
                <a16:creationId xmlns:a16="http://schemas.microsoft.com/office/drawing/2014/main" id="{5C018D5C-26D5-41D5-A484-EC82525AD760}"/>
              </a:ext>
              <a:ext uri="{C183D7F6-B498-43B3-948B-1728B52AA6E4}">
                <adec:decorative xmlns:adec="http://schemas.microsoft.com/office/drawing/2017/decorative" val="1"/>
              </a:ext>
            </a:extLst>
          </p:cNvPr>
          <p:cNvSpPr/>
          <p:nvPr/>
        </p:nvSpPr>
        <p:spPr>
          <a:xfrm>
            <a:off x="1613647" y="4068458"/>
            <a:ext cx="7955804" cy="2701427"/>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97" name="Rectangle 96">
            <a:extLst>
              <a:ext uri="{FF2B5EF4-FFF2-40B4-BE49-F238E27FC236}">
                <a16:creationId xmlns:a16="http://schemas.microsoft.com/office/drawing/2014/main" id="{EC57C4CE-4ED6-45B2-82F1-C7EB71FDF824}"/>
              </a:ext>
            </a:extLst>
          </p:cNvPr>
          <p:cNvSpPr/>
          <p:nvPr/>
        </p:nvSpPr>
        <p:spPr>
          <a:xfrm>
            <a:off x="2199823" y="456336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98" name="Group 97">
            <a:extLst>
              <a:ext uri="{FF2B5EF4-FFF2-40B4-BE49-F238E27FC236}">
                <a16:creationId xmlns:a16="http://schemas.microsoft.com/office/drawing/2014/main" id="{E546C5EC-D8CA-4B93-9636-C70F0F09F132}"/>
              </a:ext>
              <a:ext uri="{C183D7F6-B498-43B3-948B-1728B52AA6E4}">
                <adec:decorative xmlns:adec="http://schemas.microsoft.com/office/drawing/2017/decorative" val="1"/>
              </a:ext>
            </a:extLst>
          </p:cNvPr>
          <p:cNvGrpSpPr/>
          <p:nvPr/>
        </p:nvGrpSpPr>
        <p:grpSpPr>
          <a:xfrm>
            <a:off x="2697883" y="3821255"/>
            <a:ext cx="91427" cy="731417"/>
            <a:chOff x="1580229" y="2752077"/>
            <a:chExt cx="91440" cy="954349"/>
          </a:xfrm>
          <a:solidFill>
            <a:srgbClr val="FFC000"/>
          </a:solidFill>
        </p:grpSpPr>
        <p:cxnSp>
          <p:nvCxnSpPr>
            <p:cNvPr id="99" name="Straight Connector 98">
              <a:extLst>
                <a:ext uri="{FF2B5EF4-FFF2-40B4-BE49-F238E27FC236}">
                  <a16:creationId xmlns:a16="http://schemas.microsoft.com/office/drawing/2014/main" id="{4AEB69BC-706D-4517-98A8-91E21DD988CD}"/>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B32ED20D-AC90-428A-8F6C-158FDECDF849}"/>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01" name="Group 100">
            <a:extLst>
              <a:ext uri="{FF2B5EF4-FFF2-40B4-BE49-F238E27FC236}">
                <a16:creationId xmlns:a16="http://schemas.microsoft.com/office/drawing/2014/main" id="{B09985CA-4E2E-4721-97AA-F4987043297D}"/>
              </a:ext>
              <a:ext uri="{C183D7F6-B498-43B3-948B-1728B52AA6E4}">
                <adec:decorative xmlns:adec="http://schemas.microsoft.com/office/drawing/2017/decorative" val="1"/>
              </a:ext>
            </a:extLst>
          </p:cNvPr>
          <p:cNvGrpSpPr/>
          <p:nvPr/>
        </p:nvGrpSpPr>
        <p:grpSpPr>
          <a:xfrm>
            <a:off x="3178371" y="3821255"/>
            <a:ext cx="91427" cy="731417"/>
            <a:chOff x="1580229" y="2752077"/>
            <a:chExt cx="91440" cy="954349"/>
          </a:xfrm>
          <a:solidFill>
            <a:schemeClr val="accent3"/>
          </a:solidFill>
        </p:grpSpPr>
        <p:cxnSp>
          <p:nvCxnSpPr>
            <p:cNvPr id="102" name="Straight Connector 101">
              <a:extLst>
                <a:ext uri="{FF2B5EF4-FFF2-40B4-BE49-F238E27FC236}">
                  <a16:creationId xmlns:a16="http://schemas.microsoft.com/office/drawing/2014/main" id="{02DF7827-7AE2-4369-8B2B-E4A24CA5C2C3}"/>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026C6FDC-F01F-4069-AC71-A6923CE19089}"/>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04" name="TextBox 103">
            <a:extLst>
              <a:ext uri="{FF2B5EF4-FFF2-40B4-BE49-F238E27FC236}">
                <a16:creationId xmlns:a16="http://schemas.microsoft.com/office/drawing/2014/main" id="{6C8C5096-6AAB-45A3-B079-882ACF56FD49}"/>
              </a:ext>
            </a:extLst>
          </p:cNvPr>
          <p:cNvSpPr txBox="1"/>
          <p:nvPr/>
        </p:nvSpPr>
        <p:spPr>
          <a:xfrm>
            <a:off x="1885024" y="385138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105" name="TextBox 104">
            <a:extLst>
              <a:ext uri="{FF2B5EF4-FFF2-40B4-BE49-F238E27FC236}">
                <a16:creationId xmlns:a16="http://schemas.microsoft.com/office/drawing/2014/main" id="{D3725442-9FD3-4DF7-9E26-1B0900C9062F}"/>
              </a:ext>
            </a:extLst>
          </p:cNvPr>
          <p:cNvSpPr txBox="1"/>
          <p:nvPr/>
        </p:nvSpPr>
        <p:spPr>
          <a:xfrm>
            <a:off x="3186364" y="384589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106" name="Group 105">
            <a:extLst>
              <a:ext uri="{FF2B5EF4-FFF2-40B4-BE49-F238E27FC236}">
                <a16:creationId xmlns:a16="http://schemas.microsoft.com/office/drawing/2014/main" id="{01640431-E961-43B3-A752-02CE266C0986}"/>
              </a:ext>
              <a:ext uri="{C183D7F6-B498-43B3-948B-1728B52AA6E4}">
                <adec:decorative xmlns:adec="http://schemas.microsoft.com/office/drawing/2017/decorative" val="1"/>
              </a:ext>
            </a:extLst>
          </p:cNvPr>
          <p:cNvGrpSpPr/>
          <p:nvPr/>
        </p:nvGrpSpPr>
        <p:grpSpPr>
          <a:xfrm>
            <a:off x="2294682" y="5213954"/>
            <a:ext cx="1389691" cy="515494"/>
            <a:chOff x="1017621" y="5654252"/>
            <a:chExt cx="1389888" cy="515567"/>
          </a:xfrm>
          <a:solidFill>
            <a:schemeClr val="bg1">
              <a:lumMod val="95000"/>
            </a:schemeClr>
          </a:solidFill>
        </p:grpSpPr>
        <p:sp>
          <p:nvSpPr>
            <p:cNvPr id="107" name="Rectangle 106">
              <a:extLst>
                <a:ext uri="{FF2B5EF4-FFF2-40B4-BE49-F238E27FC236}">
                  <a16:creationId xmlns:a16="http://schemas.microsoft.com/office/drawing/2014/main" id="{9214A773-1464-4EBB-A4BC-17C8DE2B5A84}"/>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108" name="Group 107">
              <a:extLst>
                <a:ext uri="{FF2B5EF4-FFF2-40B4-BE49-F238E27FC236}">
                  <a16:creationId xmlns:a16="http://schemas.microsoft.com/office/drawing/2014/main" id="{0412AF09-462E-4A26-AC9C-96B971487495}"/>
                </a:ext>
              </a:extLst>
            </p:cNvPr>
            <p:cNvGrpSpPr/>
            <p:nvPr/>
          </p:nvGrpSpPr>
          <p:grpSpPr>
            <a:xfrm>
              <a:off x="1104445" y="5696591"/>
              <a:ext cx="1302515" cy="430948"/>
              <a:chOff x="4902337" y="3437664"/>
              <a:chExt cx="1630108" cy="430948"/>
            </a:xfrm>
            <a:grpFill/>
          </p:grpSpPr>
          <p:pic>
            <p:nvPicPr>
              <p:cNvPr id="109" name="Picture 108">
                <a:extLst>
                  <a:ext uri="{FF2B5EF4-FFF2-40B4-BE49-F238E27FC236}">
                    <a16:creationId xmlns:a16="http://schemas.microsoft.com/office/drawing/2014/main" id="{0762F2B7-5CC4-40D1-AE5D-A094C4EB40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110" name="TextBox 109">
                <a:extLst>
                  <a:ext uri="{FF2B5EF4-FFF2-40B4-BE49-F238E27FC236}">
                    <a16:creationId xmlns:a16="http://schemas.microsoft.com/office/drawing/2014/main" id="{D7499533-C80F-4FB4-8BF3-915A562074A3}"/>
                  </a:ext>
                </a:extLst>
              </p:cNvPr>
              <p:cNvSpPr txBox="1"/>
              <p:nvPr/>
            </p:nvSpPr>
            <p:spPr>
              <a:xfrm>
                <a:off x="5412419" y="3437664"/>
                <a:ext cx="1120026"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111" name="Rectangle 110">
            <a:extLst>
              <a:ext uri="{FF2B5EF4-FFF2-40B4-BE49-F238E27FC236}">
                <a16:creationId xmlns:a16="http://schemas.microsoft.com/office/drawing/2014/main" id="{CD4C8294-43BE-4DFE-BA83-4E9BCCBFBB76}"/>
              </a:ext>
            </a:extLst>
          </p:cNvPr>
          <p:cNvSpPr/>
          <p:nvPr/>
        </p:nvSpPr>
        <p:spPr>
          <a:xfrm>
            <a:off x="4578551" y="4563366"/>
            <a:ext cx="1579410" cy="1233822"/>
          </a:xfrm>
          <a:prstGeom prst="rect">
            <a:avLst/>
          </a:prstGeom>
          <a:solidFill>
            <a:srgbClr val="00B0F0"/>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112" name="Group 111">
            <a:extLst>
              <a:ext uri="{FF2B5EF4-FFF2-40B4-BE49-F238E27FC236}">
                <a16:creationId xmlns:a16="http://schemas.microsoft.com/office/drawing/2014/main" id="{74C1A6BC-7FD1-4C90-8A69-EDBCECEEC09C}"/>
              </a:ext>
              <a:ext uri="{C183D7F6-B498-43B3-948B-1728B52AA6E4}">
                <adec:decorative xmlns:adec="http://schemas.microsoft.com/office/drawing/2017/decorative" val="1"/>
              </a:ext>
            </a:extLst>
          </p:cNvPr>
          <p:cNvGrpSpPr/>
          <p:nvPr/>
        </p:nvGrpSpPr>
        <p:grpSpPr>
          <a:xfrm>
            <a:off x="5068223" y="3821255"/>
            <a:ext cx="91427" cy="731417"/>
            <a:chOff x="1580229" y="2752077"/>
            <a:chExt cx="91440" cy="954349"/>
          </a:xfrm>
          <a:solidFill>
            <a:srgbClr val="FFC000"/>
          </a:solidFill>
        </p:grpSpPr>
        <p:cxnSp>
          <p:nvCxnSpPr>
            <p:cNvPr id="113" name="Straight Connector 112">
              <a:extLst>
                <a:ext uri="{FF2B5EF4-FFF2-40B4-BE49-F238E27FC236}">
                  <a16:creationId xmlns:a16="http://schemas.microsoft.com/office/drawing/2014/main" id="{64A2E5CA-98FC-4966-97F5-4905FECD1B28}"/>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823B154C-DEB7-458A-9EB3-3915B788AB7A}"/>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15" name="Group 114">
            <a:extLst>
              <a:ext uri="{FF2B5EF4-FFF2-40B4-BE49-F238E27FC236}">
                <a16:creationId xmlns:a16="http://schemas.microsoft.com/office/drawing/2014/main" id="{9B322825-E4AA-4A00-B21A-85FB08A43069}"/>
              </a:ext>
              <a:ext uri="{C183D7F6-B498-43B3-948B-1728B52AA6E4}">
                <adec:decorative xmlns:adec="http://schemas.microsoft.com/office/drawing/2017/decorative" val="1"/>
              </a:ext>
            </a:extLst>
          </p:cNvPr>
          <p:cNvGrpSpPr/>
          <p:nvPr/>
        </p:nvGrpSpPr>
        <p:grpSpPr>
          <a:xfrm>
            <a:off x="5540324" y="3821255"/>
            <a:ext cx="91427" cy="731417"/>
            <a:chOff x="1580229" y="2752077"/>
            <a:chExt cx="91440" cy="954349"/>
          </a:xfrm>
          <a:solidFill>
            <a:schemeClr val="accent3"/>
          </a:solidFill>
        </p:grpSpPr>
        <p:cxnSp>
          <p:nvCxnSpPr>
            <p:cNvPr id="116" name="Straight Connector 115">
              <a:extLst>
                <a:ext uri="{FF2B5EF4-FFF2-40B4-BE49-F238E27FC236}">
                  <a16:creationId xmlns:a16="http://schemas.microsoft.com/office/drawing/2014/main" id="{7F473BB9-E17F-4371-B393-3C73FD1BE9D2}"/>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9A0FE8-E470-4394-87B2-BE9A1558FBF2}"/>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18" name="TextBox 117">
            <a:extLst>
              <a:ext uri="{FF2B5EF4-FFF2-40B4-BE49-F238E27FC236}">
                <a16:creationId xmlns:a16="http://schemas.microsoft.com/office/drawing/2014/main" id="{A668799C-4B49-41C5-A616-041439117ADD}"/>
              </a:ext>
            </a:extLst>
          </p:cNvPr>
          <p:cNvSpPr txBox="1"/>
          <p:nvPr/>
        </p:nvSpPr>
        <p:spPr>
          <a:xfrm>
            <a:off x="4263753" y="3851383"/>
            <a:ext cx="917316" cy="233557"/>
          </a:xfrm>
          <a:prstGeom prst="rect">
            <a:avLst/>
          </a:prstGeom>
          <a:noFill/>
        </p:spPr>
        <p:txBody>
          <a:bodyPr wrap="square" rtlCol="0">
            <a:spAutoFit/>
          </a:bodyPr>
          <a:lstStyle/>
          <a:p>
            <a:pPr defTabSz="914225"/>
            <a:r>
              <a:rPr lang="en-US" sz="900" dirty="0">
                <a:solidFill>
                  <a:prstClr val="white"/>
                </a:solidFill>
                <a:latin typeface="Segoe UI"/>
                <a:ea typeface="Microsoft YaHei UI"/>
                <a:cs typeface=""/>
              </a:rPr>
              <a:t>Non-TLS 6379</a:t>
            </a:r>
          </a:p>
        </p:txBody>
      </p:sp>
      <p:sp>
        <p:nvSpPr>
          <p:cNvPr id="119" name="TextBox 118">
            <a:extLst>
              <a:ext uri="{FF2B5EF4-FFF2-40B4-BE49-F238E27FC236}">
                <a16:creationId xmlns:a16="http://schemas.microsoft.com/office/drawing/2014/main" id="{E941B5C8-0401-4009-9407-B90DE457C0D1}"/>
              </a:ext>
            </a:extLst>
          </p:cNvPr>
          <p:cNvSpPr txBox="1"/>
          <p:nvPr/>
        </p:nvSpPr>
        <p:spPr>
          <a:xfrm>
            <a:off x="5565093" y="384589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120" name="Group 119">
            <a:extLst>
              <a:ext uri="{FF2B5EF4-FFF2-40B4-BE49-F238E27FC236}">
                <a16:creationId xmlns:a16="http://schemas.microsoft.com/office/drawing/2014/main" id="{DC5E1BBD-F510-4856-9F4B-E9545AE0EF50}"/>
              </a:ext>
              <a:ext uri="{C183D7F6-B498-43B3-948B-1728B52AA6E4}">
                <adec:decorative xmlns:adec="http://schemas.microsoft.com/office/drawing/2017/decorative" val="1"/>
              </a:ext>
            </a:extLst>
          </p:cNvPr>
          <p:cNvGrpSpPr/>
          <p:nvPr/>
        </p:nvGrpSpPr>
        <p:grpSpPr>
          <a:xfrm>
            <a:off x="4673411" y="5213954"/>
            <a:ext cx="1389691" cy="515494"/>
            <a:chOff x="1017621" y="5654252"/>
            <a:chExt cx="1389888" cy="515567"/>
          </a:xfrm>
          <a:solidFill>
            <a:schemeClr val="bg1">
              <a:lumMod val="95000"/>
            </a:schemeClr>
          </a:solidFill>
        </p:grpSpPr>
        <p:sp>
          <p:nvSpPr>
            <p:cNvPr id="121" name="Rectangle 120">
              <a:extLst>
                <a:ext uri="{FF2B5EF4-FFF2-40B4-BE49-F238E27FC236}">
                  <a16:creationId xmlns:a16="http://schemas.microsoft.com/office/drawing/2014/main" id="{029D0063-FCE2-4D5B-B68F-D18565FED093}"/>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122" name="Group 121">
              <a:extLst>
                <a:ext uri="{FF2B5EF4-FFF2-40B4-BE49-F238E27FC236}">
                  <a16:creationId xmlns:a16="http://schemas.microsoft.com/office/drawing/2014/main" id="{F29C1A71-DE46-4B99-BA9B-E8E6D83DE35A}"/>
                </a:ext>
              </a:extLst>
            </p:cNvPr>
            <p:cNvGrpSpPr/>
            <p:nvPr/>
          </p:nvGrpSpPr>
          <p:grpSpPr>
            <a:xfrm>
              <a:off x="1104444" y="5696591"/>
              <a:ext cx="1292863" cy="430948"/>
              <a:chOff x="4902337" y="3437664"/>
              <a:chExt cx="1618029" cy="430948"/>
            </a:xfrm>
            <a:grpFill/>
          </p:grpSpPr>
          <p:pic>
            <p:nvPicPr>
              <p:cNvPr id="123" name="Picture 122">
                <a:extLst>
                  <a:ext uri="{FF2B5EF4-FFF2-40B4-BE49-F238E27FC236}">
                    <a16:creationId xmlns:a16="http://schemas.microsoft.com/office/drawing/2014/main" id="{BBB43F9E-0091-4286-88F3-DBF61CCD4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124" name="TextBox 123">
                <a:extLst>
                  <a:ext uri="{FF2B5EF4-FFF2-40B4-BE49-F238E27FC236}">
                    <a16:creationId xmlns:a16="http://schemas.microsoft.com/office/drawing/2014/main" id="{060B5175-9CBF-46E3-8415-2FA0BBDB7753}"/>
                  </a:ext>
                </a:extLst>
              </p:cNvPr>
              <p:cNvSpPr txBox="1"/>
              <p:nvPr/>
            </p:nvSpPr>
            <p:spPr>
              <a:xfrm>
                <a:off x="5412418" y="3437664"/>
                <a:ext cx="1107948"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cxnSp>
        <p:nvCxnSpPr>
          <p:cNvPr id="125" name="Straight Arrow Connector 124">
            <a:extLst>
              <a:ext uri="{FF2B5EF4-FFF2-40B4-BE49-F238E27FC236}">
                <a16:creationId xmlns:a16="http://schemas.microsoft.com/office/drawing/2014/main" id="{DB5C15D3-7323-4E3A-A228-F1132224D8C5}"/>
              </a:ext>
              <a:ext uri="{C183D7F6-B498-43B3-948B-1728B52AA6E4}">
                <adec:decorative xmlns:adec="http://schemas.microsoft.com/office/drawing/2017/decorative" val="1"/>
              </a:ext>
            </a:extLst>
          </p:cNvPr>
          <p:cNvCxnSpPr>
            <a:endCxn id="114" idx="7"/>
          </p:cNvCxnSpPr>
          <p:nvPr/>
        </p:nvCxnSpPr>
        <p:spPr>
          <a:xfrm flipH="1">
            <a:off x="5146263" y="3484852"/>
            <a:ext cx="1574539" cy="34666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E424676-D38D-4352-B13D-B5A078F9200E}"/>
              </a:ext>
              <a:ext uri="{C183D7F6-B498-43B3-948B-1728B52AA6E4}">
                <adec:decorative xmlns:adec="http://schemas.microsoft.com/office/drawing/2017/decorative" val="1"/>
              </a:ext>
            </a:extLst>
          </p:cNvPr>
          <p:cNvCxnSpPr>
            <a:endCxn id="117" idx="7"/>
          </p:cNvCxnSpPr>
          <p:nvPr/>
        </p:nvCxnSpPr>
        <p:spPr>
          <a:xfrm flipH="1">
            <a:off x="5618362" y="3496336"/>
            <a:ext cx="1127603" cy="335182"/>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45CBBF1-9EA6-48B3-A448-ED3555A2B1F5}"/>
              </a:ext>
              <a:ext uri="{C183D7F6-B498-43B3-948B-1728B52AA6E4}">
                <adec:decorative xmlns:adec="http://schemas.microsoft.com/office/drawing/2017/decorative" val="1"/>
              </a:ext>
            </a:extLst>
          </p:cNvPr>
          <p:cNvCxnSpPr>
            <a:endCxn id="71" idx="1"/>
          </p:cNvCxnSpPr>
          <p:nvPr/>
        </p:nvCxnSpPr>
        <p:spPr>
          <a:xfrm>
            <a:off x="6745966" y="3496336"/>
            <a:ext cx="1050881" cy="335182"/>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8DE021D-A968-4E1A-A0D2-997D44FE25E4}"/>
              </a:ext>
              <a:ext uri="{C183D7F6-B498-43B3-948B-1728B52AA6E4}">
                <adec:decorative xmlns:adec="http://schemas.microsoft.com/office/drawing/2017/decorative" val="1"/>
              </a:ext>
            </a:extLst>
          </p:cNvPr>
          <p:cNvCxnSpPr>
            <a:endCxn id="74" idx="0"/>
          </p:cNvCxnSpPr>
          <p:nvPr/>
        </p:nvCxnSpPr>
        <p:spPr>
          <a:xfrm>
            <a:off x="6741617" y="3492714"/>
            <a:ext cx="1534490" cy="32854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49678E8-A4EA-42A7-9F4B-D4766BB58EA6}"/>
              </a:ext>
            </a:extLst>
          </p:cNvPr>
          <p:cNvSpPr txBox="1"/>
          <p:nvPr/>
        </p:nvSpPr>
        <p:spPr>
          <a:xfrm>
            <a:off x="6197521" y="2716083"/>
            <a:ext cx="1178002" cy="280678"/>
          </a:xfrm>
          <a:prstGeom prst="rect">
            <a:avLst/>
          </a:prstGeom>
          <a:noFill/>
        </p:spPr>
        <p:txBody>
          <a:bodyPr wrap="square" rtlCol="0">
            <a:spAutoFit/>
          </a:bodyPr>
          <a:lstStyle/>
          <a:p>
            <a:pPr defTabSz="914225"/>
            <a:r>
              <a:rPr lang="en-US" sz="1200">
                <a:solidFill>
                  <a:prstClr val="white"/>
                </a:solidFill>
                <a:latin typeface="Segoe UI"/>
                <a:ea typeface="Microsoft YaHei UI"/>
                <a:cs typeface=""/>
              </a:rPr>
              <a:t>Load Balancer</a:t>
            </a:r>
          </a:p>
        </p:txBody>
      </p:sp>
      <p:sp>
        <p:nvSpPr>
          <p:cNvPr id="130" name="Dodecagon 129">
            <a:extLst>
              <a:ext uri="{FF2B5EF4-FFF2-40B4-BE49-F238E27FC236}">
                <a16:creationId xmlns:a16="http://schemas.microsoft.com/office/drawing/2014/main" id="{29306247-26F4-4260-95F2-B9FA1AF9F68C}"/>
              </a:ext>
              <a:ext uri="{C183D7F6-B498-43B3-948B-1728B52AA6E4}">
                <adec:decorative xmlns:adec="http://schemas.microsoft.com/office/drawing/2017/decorative" val="1"/>
              </a:ext>
            </a:extLst>
          </p:cNvPr>
          <p:cNvSpPr/>
          <p:nvPr/>
        </p:nvSpPr>
        <p:spPr>
          <a:xfrm>
            <a:off x="3491597" y="4445788"/>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1" name="TextBox 130">
            <a:extLst>
              <a:ext uri="{FF2B5EF4-FFF2-40B4-BE49-F238E27FC236}">
                <a16:creationId xmlns:a16="http://schemas.microsoft.com/office/drawing/2014/main" id="{64FED9B2-D4D1-44CE-84B9-2FE6398C8646}"/>
              </a:ext>
            </a:extLst>
          </p:cNvPr>
          <p:cNvSpPr txBox="1"/>
          <p:nvPr/>
        </p:nvSpPr>
        <p:spPr>
          <a:xfrm>
            <a:off x="3407801" y="4497856"/>
            <a:ext cx="735234" cy="246221"/>
          </a:xfrm>
          <a:prstGeom prst="rect">
            <a:avLst/>
          </a:prstGeom>
          <a:noFill/>
        </p:spPr>
        <p:txBody>
          <a:bodyPr wrap="square" rtlCol="0">
            <a:spAutoFit/>
          </a:bodyPr>
          <a:lstStyle/>
          <a:p>
            <a:pPr algn="ctr" defTabSz="914225"/>
            <a:r>
              <a:rPr lang="en-US" sz="1000" dirty="0">
                <a:solidFill>
                  <a:schemeClr val="bg1"/>
                </a:solidFill>
                <a:latin typeface="Candara" panose="020E0502030303020204" pitchFamily="34" charset="0"/>
                <a:ea typeface="Microsoft YaHei UI"/>
                <a:cs typeface=""/>
              </a:rPr>
              <a:t>Replica#1</a:t>
            </a:r>
          </a:p>
        </p:txBody>
      </p:sp>
      <p:sp>
        <p:nvSpPr>
          <p:cNvPr id="132" name="Dodecagon 131">
            <a:extLst>
              <a:ext uri="{FF2B5EF4-FFF2-40B4-BE49-F238E27FC236}">
                <a16:creationId xmlns:a16="http://schemas.microsoft.com/office/drawing/2014/main" id="{CDA24DA3-162F-491D-9391-F318F474FAAE}"/>
              </a:ext>
              <a:ext uri="{C183D7F6-B498-43B3-948B-1728B52AA6E4}">
                <adec:decorative xmlns:adec="http://schemas.microsoft.com/office/drawing/2017/decorative" val="1"/>
              </a:ext>
            </a:extLst>
          </p:cNvPr>
          <p:cNvSpPr/>
          <p:nvPr/>
        </p:nvSpPr>
        <p:spPr>
          <a:xfrm>
            <a:off x="8605189" y="4445788"/>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6" name="Dodecagon 135">
            <a:extLst>
              <a:ext uri="{FF2B5EF4-FFF2-40B4-BE49-F238E27FC236}">
                <a16:creationId xmlns:a16="http://schemas.microsoft.com/office/drawing/2014/main" id="{22A444E9-3D2A-4684-AD11-AA4A3AD41E8F}"/>
              </a:ext>
              <a:ext uri="{C183D7F6-B498-43B3-948B-1728B52AA6E4}">
                <adec:decorative xmlns:adec="http://schemas.microsoft.com/office/drawing/2017/decorative" val="1"/>
              </a:ext>
            </a:extLst>
          </p:cNvPr>
          <p:cNvSpPr/>
          <p:nvPr/>
        </p:nvSpPr>
        <p:spPr>
          <a:xfrm>
            <a:off x="5899672" y="4445788"/>
            <a:ext cx="548562" cy="365708"/>
          </a:xfrm>
          <a:prstGeom prst="dodecagon">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7" name="TextBox 136">
            <a:extLst>
              <a:ext uri="{FF2B5EF4-FFF2-40B4-BE49-F238E27FC236}">
                <a16:creationId xmlns:a16="http://schemas.microsoft.com/office/drawing/2014/main" id="{159251E6-F5A8-45B5-9F2D-29477BCD3BC2}"/>
              </a:ext>
            </a:extLst>
          </p:cNvPr>
          <p:cNvSpPr txBox="1"/>
          <p:nvPr/>
        </p:nvSpPr>
        <p:spPr>
          <a:xfrm>
            <a:off x="5860416" y="4497856"/>
            <a:ext cx="658733" cy="261610"/>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Primary</a:t>
            </a:r>
          </a:p>
        </p:txBody>
      </p:sp>
      <p:sp>
        <p:nvSpPr>
          <p:cNvPr id="138" name="Rectangle 137">
            <a:extLst>
              <a:ext uri="{FF2B5EF4-FFF2-40B4-BE49-F238E27FC236}">
                <a16:creationId xmlns:a16="http://schemas.microsoft.com/office/drawing/2014/main" id="{AD84F134-B021-4856-A782-F1A0C5805834}"/>
              </a:ext>
              <a:ext uri="{C183D7F6-B498-43B3-948B-1728B52AA6E4}">
                <adec:decorative xmlns:adec="http://schemas.microsoft.com/office/drawing/2017/decorative" val="1"/>
              </a:ext>
            </a:extLst>
          </p:cNvPr>
          <p:cNvSpPr/>
          <p:nvPr/>
        </p:nvSpPr>
        <p:spPr>
          <a:xfrm>
            <a:off x="1947252" y="4243259"/>
            <a:ext cx="4570223" cy="1865354"/>
          </a:xfrm>
          <a:prstGeom prst="rect">
            <a:avLst/>
          </a:prstGeom>
          <a:noFill/>
          <a:ln w="19050">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140" name="Rectangle 139">
            <a:extLst>
              <a:ext uri="{FF2B5EF4-FFF2-40B4-BE49-F238E27FC236}">
                <a16:creationId xmlns:a16="http://schemas.microsoft.com/office/drawing/2014/main" id="{88AA0790-6DC6-49AC-94EA-6B04F4D93504}"/>
              </a:ext>
              <a:ext uri="{C183D7F6-B498-43B3-948B-1728B52AA6E4}">
                <adec:decorative xmlns:adec="http://schemas.microsoft.com/office/drawing/2017/decorative" val="1"/>
              </a:ext>
            </a:extLst>
          </p:cNvPr>
          <p:cNvSpPr/>
          <p:nvPr/>
        </p:nvSpPr>
        <p:spPr>
          <a:xfrm>
            <a:off x="6886025" y="4243259"/>
            <a:ext cx="2397675" cy="1865354"/>
          </a:xfrm>
          <a:prstGeom prst="rect">
            <a:avLst/>
          </a:prstGeom>
          <a:noFill/>
          <a:ln w="19050">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146" name="Cloud Callout 105">
            <a:extLst>
              <a:ext uri="{FF2B5EF4-FFF2-40B4-BE49-F238E27FC236}">
                <a16:creationId xmlns:a16="http://schemas.microsoft.com/office/drawing/2014/main" id="{F7AECADD-1BBF-456C-899A-F064A32D35C0}"/>
              </a:ext>
            </a:extLst>
          </p:cNvPr>
          <p:cNvSpPr/>
          <p:nvPr/>
        </p:nvSpPr>
        <p:spPr>
          <a:xfrm>
            <a:off x="7774048" y="2828654"/>
            <a:ext cx="2405904" cy="697064"/>
          </a:xfrm>
          <a:prstGeom prst="cloudCallout">
            <a:avLst>
              <a:gd name="adj1" fmla="val -74919"/>
              <a:gd name="adj2" fmla="val 2117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9525" algn="ctr" defTabSz="914225"/>
            <a:r>
              <a:rPr lang="en-US" sz="1050">
                <a:solidFill>
                  <a:srgbClr val="ED7D31"/>
                </a:solidFill>
              </a:rPr>
              <a:t>Sends requests to any arbitrary node, no special setting for Redis</a:t>
            </a:r>
          </a:p>
        </p:txBody>
      </p:sp>
      <p:cxnSp>
        <p:nvCxnSpPr>
          <p:cNvPr id="147" name="Straight Arrow Connector 146">
            <a:extLst>
              <a:ext uri="{FF2B5EF4-FFF2-40B4-BE49-F238E27FC236}">
                <a16:creationId xmlns:a16="http://schemas.microsoft.com/office/drawing/2014/main" id="{47C02F34-EEB6-4D48-9EC3-47270EEB6B76}"/>
              </a:ext>
              <a:ext uri="{C183D7F6-B498-43B3-948B-1728B52AA6E4}">
                <adec:decorative xmlns:adec="http://schemas.microsoft.com/office/drawing/2017/decorative" val="1"/>
              </a:ext>
            </a:extLst>
          </p:cNvPr>
          <p:cNvCxnSpPr/>
          <p:nvPr/>
        </p:nvCxnSpPr>
        <p:spPr>
          <a:xfrm rot="10800000">
            <a:off x="3778683" y="5017132"/>
            <a:ext cx="799319" cy="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1FDD44A-7BAB-4977-AA06-53DC1BE271C3}"/>
              </a:ext>
              <a:ext uri="{C183D7F6-B498-43B3-948B-1728B52AA6E4}">
                <adec:decorative xmlns:adec="http://schemas.microsoft.com/office/drawing/2017/decorative" val="1"/>
              </a:ext>
            </a:extLst>
          </p:cNvPr>
          <p:cNvCxnSpPr/>
          <p:nvPr/>
        </p:nvCxnSpPr>
        <p:spPr>
          <a:xfrm rot="10800000" flipH="1">
            <a:off x="3778683" y="5402971"/>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F2D6B180-AD93-41ED-895B-65BF61982423}"/>
              </a:ext>
              <a:ext uri="{C183D7F6-B498-43B3-948B-1728B52AA6E4}">
                <adec:decorative xmlns:adec="http://schemas.microsoft.com/office/drawing/2017/decorative" val="1"/>
              </a:ext>
            </a:extLst>
          </p:cNvPr>
          <p:cNvCxnSpPr/>
          <p:nvPr/>
        </p:nvCxnSpPr>
        <p:spPr>
          <a:xfrm rot="10800000" flipH="1">
            <a:off x="3778683" y="5579115"/>
            <a:ext cx="799319" cy="0"/>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BBF07775-8D34-4B96-A5EA-C108B9F7AFDA}"/>
              </a:ext>
              <a:ext uri="{C183D7F6-B498-43B3-948B-1728B52AA6E4}">
                <adec:decorative xmlns:adec="http://schemas.microsoft.com/office/drawing/2017/decorative" val="1"/>
              </a:ext>
            </a:extLst>
          </p:cNvPr>
          <p:cNvCxnSpPr>
            <a:cxnSpLocks/>
          </p:cNvCxnSpPr>
          <p:nvPr/>
        </p:nvCxnSpPr>
        <p:spPr>
          <a:xfrm>
            <a:off x="6174542" y="5174676"/>
            <a:ext cx="1068773" cy="126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87CFB72A-0BF7-4BE2-9CE7-EBFC4175B5EE}"/>
              </a:ext>
              <a:ext uri="{C183D7F6-B498-43B3-948B-1728B52AA6E4}">
                <adec:decorative xmlns:adec="http://schemas.microsoft.com/office/drawing/2017/decorative" val="1"/>
              </a:ext>
            </a:extLst>
          </p:cNvPr>
          <p:cNvCxnSpPr>
            <a:cxnSpLocks/>
          </p:cNvCxnSpPr>
          <p:nvPr/>
        </p:nvCxnSpPr>
        <p:spPr>
          <a:xfrm flipH="1">
            <a:off x="6197056" y="5471701"/>
            <a:ext cx="1072667" cy="5578"/>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E9123DD5-E761-4928-A7DF-13962EB3FFF9}"/>
              </a:ext>
              <a:ext uri="{C183D7F6-B498-43B3-948B-1728B52AA6E4}">
                <adec:decorative xmlns:adec="http://schemas.microsoft.com/office/drawing/2017/decorative" val="1"/>
              </a:ext>
            </a:extLst>
          </p:cNvPr>
          <p:cNvCxnSpPr/>
          <p:nvPr/>
        </p:nvCxnSpPr>
        <p:spPr>
          <a:xfrm flipH="1">
            <a:off x="8825956" y="5653423"/>
            <a:ext cx="799319" cy="0"/>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90AD0C0-2811-4A5E-8BAC-FC38C9EE4AFC}"/>
              </a:ext>
              <a:ext uri="{C183D7F6-B498-43B3-948B-1728B52AA6E4}">
                <adec:decorative xmlns:adec="http://schemas.microsoft.com/office/drawing/2017/decorative" val="1"/>
              </a:ext>
            </a:extLst>
          </p:cNvPr>
          <p:cNvCxnSpPr>
            <a:endCxn id="100" idx="0"/>
          </p:cNvCxnSpPr>
          <p:nvPr/>
        </p:nvCxnSpPr>
        <p:spPr>
          <a:xfrm flipH="1">
            <a:off x="2743597" y="3483905"/>
            <a:ext cx="3976897" cy="33735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E771409-8A1A-4A7B-9688-A800373948AF}"/>
              </a:ext>
              <a:ext uri="{C183D7F6-B498-43B3-948B-1728B52AA6E4}">
                <adec:decorative xmlns:adec="http://schemas.microsoft.com/office/drawing/2017/decorative" val="1"/>
              </a:ext>
            </a:extLst>
          </p:cNvPr>
          <p:cNvCxnSpPr/>
          <p:nvPr/>
        </p:nvCxnSpPr>
        <p:spPr>
          <a:xfrm flipH="1">
            <a:off x="3249277" y="3491766"/>
            <a:ext cx="3492339" cy="346665"/>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AA35C8D3-EFA5-4FF2-8DEF-BBE6A5662092}"/>
              </a:ext>
              <a:ext uri="{C183D7F6-B498-43B3-948B-1728B52AA6E4}">
                <adec:decorative xmlns:adec="http://schemas.microsoft.com/office/drawing/2017/decorative" val="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9255587" y="6153574"/>
            <a:ext cx="683553" cy="683553"/>
          </a:xfrm>
          <a:prstGeom prst="rect">
            <a:avLst/>
          </a:prstGeom>
        </p:spPr>
      </p:pic>
      <p:cxnSp>
        <p:nvCxnSpPr>
          <p:cNvPr id="2" name="Straight Arrow Connector 1">
            <a:extLst>
              <a:ext uri="{FF2B5EF4-FFF2-40B4-BE49-F238E27FC236}">
                <a16:creationId xmlns:a16="http://schemas.microsoft.com/office/drawing/2014/main" id="{CABDFE80-D75B-4FB1-9E83-F5B2EAC2C2C1}"/>
              </a:ext>
              <a:ext uri="{C183D7F6-B498-43B3-948B-1728B52AA6E4}">
                <adec:decorative xmlns:adec="http://schemas.microsoft.com/office/drawing/2017/decorative" val="1"/>
              </a:ext>
            </a:extLst>
          </p:cNvPr>
          <p:cNvCxnSpPr>
            <a:cxnSpLocks/>
          </p:cNvCxnSpPr>
          <p:nvPr/>
        </p:nvCxnSpPr>
        <p:spPr>
          <a:xfrm rot="10800000" flipH="1">
            <a:off x="3779038" y="5603488"/>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6BFA9A3E-A86C-4259-9D4B-AF9528E8E546}"/>
              </a:ext>
              <a:ext uri="{C183D7F6-B498-43B3-948B-1728B52AA6E4}">
                <adec:decorative xmlns:adec="http://schemas.microsoft.com/office/drawing/2017/decorative" val="1"/>
              </a:ext>
            </a:extLst>
          </p:cNvPr>
          <p:cNvCxnSpPr>
            <a:cxnSpLocks/>
          </p:cNvCxnSpPr>
          <p:nvPr/>
        </p:nvCxnSpPr>
        <p:spPr>
          <a:xfrm flipH="1">
            <a:off x="6189247" y="5628549"/>
            <a:ext cx="1070394" cy="25422"/>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3B137A-8540-804A-8552-C8D6E12E298B}"/>
              </a:ext>
            </a:extLst>
          </p:cNvPr>
          <p:cNvSpPr txBox="1"/>
          <p:nvPr/>
        </p:nvSpPr>
        <p:spPr>
          <a:xfrm>
            <a:off x="8488460" y="4497856"/>
            <a:ext cx="735234" cy="246221"/>
          </a:xfrm>
          <a:prstGeom prst="rect">
            <a:avLst/>
          </a:prstGeom>
          <a:noFill/>
        </p:spPr>
        <p:txBody>
          <a:bodyPr wrap="square" rtlCol="0">
            <a:spAutoFit/>
          </a:bodyPr>
          <a:lstStyle/>
          <a:p>
            <a:pPr algn="ctr" defTabSz="914225"/>
            <a:r>
              <a:rPr lang="en-US" sz="1000" dirty="0">
                <a:solidFill>
                  <a:schemeClr val="bg1"/>
                </a:solidFill>
                <a:latin typeface="Candara" panose="020E0502030303020204" pitchFamily="34" charset="0"/>
                <a:ea typeface="Microsoft YaHei UI"/>
                <a:cs typeface=""/>
              </a:rPr>
              <a:t>Replica#2</a:t>
            </a:r>
          </a:p>
        </p:txBody>
      </p:sp>
      <p:sp>
        <p:nvSpPr>
          <p:cNvPr id="14" name="TextBox 13">
            <a:extLst>
              <a:ext uri="{FF2B5EF4-FFF2-40B4-BE49-F238E27FC236}">
                <a16:creationId xmlns:a16="http://schemas.microsoft.com/office/drawing/2014/main" id="{EAA573BB-7994-CB30-0066-964B33B31D27}"/>
              </a:ext>
            </a:extLst>
          </p:cNvPr>
          <p:cNvSpPr txBox="1"/>
          <p:nvPr/>
        </p:nvSpPr>
        <p:spPr>
          <a:xfrm>
            <a:off x="3421052" y="6162936"/>
            <a:ext cx="1156950" cy="230832"/>
          </a:xfrm>
          <a:prstGeom prst="rect">
            <a:avLst/>
          </a:prstGeom>
          <a:noFill/>
        </p:spPr>
        <p:txBody>
          <a:bodyPr wrap="square" rtlCol="0">
            <a:spAutoFit/>
          </a:bodyPr>
          <a:lstStyle/>
          <a:p>
            <a:pPr defTabSz="914225"/>
            <a:r>
              <a:rPr lang="en-US" sz="900" dirty="0">
                <a:solidFill>
                  <a:prstClr val="white"/>
                </a:solidFill>
                <a:latin typeface="Segoe UI"/>
                <a:ea typeface="Microsoft YaHei UI"/>
                <a:cs typeface=""/>
              </a:rPr>
              <a:t>Availability Zone 1</a:t>
            </a:r>
          </a:p>
        </p:txBody>
      </p:sp>
      <p:sp>
        <p:nvSpPr>
          <p:cNvPr id="15" name="TextBox 14">
            <a:extLst>
              <a:ext uri="{FF2B5EF4-FFF2-40B4-BE49-F238E27FC236}">
                <a16:creationId xmlns:a16="http://schemas.microsoft.com/office/drawing/2014/main" id="{B10C731D-C1B6-669E-1391-59E0E00C688B}"/>
              </a:ext>
            </a:extLst>
          </p:cNvPr>
          <p:cNvSpPr txBox="1"/>
          <p:nvPr/>
        </p:nvSpPr>
        <p:spPr>
          <a:xfrm>
            <a:off x="7522931" y="6182570"/>
            <a:ext cx="1156950" cy="230832"/>
          </a:xfrm>
          <a:prstGeom prst="rect">
            <a:avLst/>
          </a:prstGeom>
          <a:noFill/>
        </p:spPr>
        <p:txBody>
          <a:bodyPr wrap="square" rtlCol="0">
            <a:spAutoFit/>
          </a:bodyPr>
          <a:lstStyle/>
          <a:p>
            <a:pPr defTabSz="914225"/>
            <a:r>
              <a:rPr lang="en-US" sz="900" dirty="0">
                <a:solidFill>
                  <a:prstClr val="white"/>
                </a:solidFill>
                <a:latin typeface="Segoe UI"/>
                <a:ea typeface="Microsoft YaHei UI"/>
                <a:cs typeface=""/>
              </a:rPr>
              <a:t>Availability Zone 2</a:t>
            </a:r>
          </a:p>
        </p:txBody>
      </p:sp>
    </p:spTree>
    <p:extLst>
      <p:ext uri="{BB962C8B-B14F-4D97-AF65-F5344CB8AC3E}">
        <p14:creationId xmlns:p14="http://schemas.microsoft.com/office/powerpoint/2010/main" val="21454542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464E85-ACF7-486A-8E14-60FC40C4AAC7}"/>
              </a:ext>
              <a:ext uri="{C183D7F6-B498-43B3-948B-1728B52AA6E4}">
                <adec:decorative xmlns:adec="http://schemas.microsoft.com/office/drawing/2017/decorative" val="1"/>
              </a:ext>
            </a:extLst>
          </p:cNvPr>
          <p:cNvSpPr>
            <a:spLocks/>
          </p:cNvSpPr>
          <p:nvPr/>
        </p:nvSpPr>
        <p:spPr bwMode="auto">
          <a:xfrm>
            <a:off x="-6227" y="2578100"/>
            <a:ext cx="12191649" cy="42799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Title 16">
            <a:extLst>
              <a:ext uri="{FF2B5EF4-FFF2-40B4-BE49-F238E27FC236}">
                <a16:creationId xmlns:a16="http://schemas.microsoft.com/office/drawing/2014/main" id="{D3C3BDB8-21D1-431D-BB83-C0A612F69DED}"/>
              </a:ext>
            </a:extLst>
          </p:cNvPr>
          <p:cNvSpPr txBox="1">
            <a:spLocks noGrp="1"/>
          </p:cNvSpPr>
          <p:nvPr>
            <p:ph type="title" idx="4294967295"/>
          </p:nvPr>
        </p:nvSpPr>
        <p:spPr>
          <a:xfrm>
            <a:off x="588263" y="487978"/>
            <a:ext cx="9310958" cy="49244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mj-lt"/>
                <a:ea typeface="+mn-ea"/>
                <a:cs typeface="Segoe UI" pitchFamily="34" charset="0"/>
              </a:rPr>
              <a:t>Inside | Geo-replication</a:t>
            </a:r>
          </a:p>
        </p:txBody>
      </p:sp>
      <p:sp>
        <p:nvSpPr>
          <p:cNvPr id="223" name="TextBox 222">
            <a:extLst>
              <a:ext uri="{FF2B5EF4-FFF2-40B4-BE49-F238E27FC236}">
                <a16:creationId xmlns:a16="http://schemas.microsoft.com/office/drawing/2014/main" id="{C37A8A31-B3F8-42AA-BC32-24FA87015F64}"/>
              </a:ext>
            </a:extLst>
          </p:cNvPr>
          <p:cNvSpPr txBox="1"/>
          <p:nvPr/>
        </p:nvSpPr>
        <p:spPr>
          <a:xfrm>
            <a:off x="6495023" y="1593401"/>
            <a:ext cx="1017385" cy="280678"/>
          </a:xfrm>
          <a:prstGeom prst="rect">
            <a:avLst/>
          </a:prstGeom>
          <a:noFill/>
        </p:spPr>
        <p:txBody>
          <a:bodyPr wrap="square" rtlCol="0">
            <a:spAutoFit/>
          </a:bodyPr>
          <a:lstStyle/>
          <a:p>
            <a:pPr algn="ctr" defTabSz="914225"/>
            <a:r>
              <a:rPr lang="en-US" sz="1200">
                <a:solidFill>
                  <a:prstClr val="white"/>
                </a:solidFill>
                <a:latin typeface="Segoe UI"/>
                <a:ea typeface="Microsoft YaHei UI"/>
                <a:cs typeface=""/>
              </a:rPr>
              <a:t>Client</a:t>
            </a:r>
          </a:p>
        </p:txBody>
      </p:sp>
      <p:sp>
        <p:nvSpPr>
          <p:cNvPr id="7" name="Text Placeholder 5" descr="Geo-Primary cache in region A is available for read/write, Geo-Secondary cache in region B is read-only cache&#10;Async data replication in place between Geo-Primary and Geo-Secondary caches. &#10;If region A goes down, customers need to unlink caches and then divert their applications to read/write from Geo-Secondary cache instead&#10;">
            <a:extLst>
              <a:ext uri="{FF2B5EF4-FFF2-40B4-BE49-F238E27FC236}">
                <a16:creationId xmlns:a16="http://schemas.microsoft.com/office/drawing/2014/main" id="{B08EDB19-F37B-43A4-A4D2-3C80C971DD93}"/>
              </a:ext>
            </a:extLst>
          </p:cNvPr>
          <p:cNvSpPr txBox="1">
            <a:spLocks/>
          </p:cNvSpPr>
          <p:nvPr/>
        </p:nvSpPr>
        <p:spPr>
          <a:xfrm>
            <a:off x="266701" y="1042384"/>
            <a:ext cx="11154206" cy="1619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dirty="0"/>
          </a:p>
        </p:txBody>
      </p:sp>
      <p:sp>
        <p:nvSpPr>
          <p:cNvPr id="63" name="TextBox 62">
            <a:extLst>
              <a:ext uri="{FF2B5EF4-FFF2-40B4-BE49-F238E27FC236}">
                <a16:creationId xmlns:a16="http://schemas.microsoft.com/office/drawing/2014/main" id="{3744588E-6BC6-4966-8D69-8179B0D327D7}"/>
              </a:ext>
            </a:extLst>
          </p:cNvPr>
          <p:cNvSpPr txBox="1"/>
          <p:nvPr/>
        </p:nvSpPr>
        <p:spPr>
          <a:xfrm>
            <a:off x="8056595" y="5440724"/>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64" name="TextBox 63">
            <a:extLst>
              <a:ext uri="{FF2B5EF4-FFF2-40B4-BE49-F238E27FC236}">
                <a16:creationId xmlns:a16="http://schemas.microsoft.com/office/drawing/2014/main" id="{FE4509EA-8A7E-44FA-B04E-DF8641514A96}"/>
              </a:ext>
            </a:extLst>
          </p:cNvPr>
          <p:cNvSpPr txBox="1"/>
          <p:nvPr/>
        </p:nvSpPr>
        <p:spPr>
          <a:xfrm>
            <a:off x="8043447" y="4892153"/>
            <a:ext cx="839495" cy="406208"/>
          </a:xfrm>
          <a:prstGeom prst="rect">
            <a:avLst/>
          </a:prstGeom>
          <a:noFill/>
        </p:spPr>
        <p:txBody>
          <a:bodyPr wrap="square" rtlCol="0">
            <a:spAutoFit/>
          </a:bodyPr>
          <a:lstStyle/>
          <a:p>
            <a:pPr defTabSz="914225"/>
            <a:r>
              <a:rPr lang="en-US" sz="1000">
                <a:solidFill>
                  <a:srgbClr val="00B050"/>
                </a:solidFill>
                <a:latin typeface="Segoe UI"/>
                <a:ea typeface="Microsoft YaHei UI"/>
                <a:cs typeface=""/>
              </a:rPr>
              <a:t>Aysnc Replication</a:t>
            </a:r>
          </a:p>
        </p:txBody>
      </p:sp>
      <p:sp>
        <p:nvSpPr>
          <p:cNvPr id="65" name="TextBox 64">
            <a:extLst>
              <a:ext uri="{FF2B5EF4-FFF2-40B4-BE49-F238E27FC236}">
                <a16:creationId xmlns:a16="http://schemas.microsoft.com/office/drawing/2014/main" id="{40FC8980-F2DB-41B6-B7FE-753777DCE056}"/>
              </a:ext>
            </a:extLst>
          </p:cNvPr>
          <p:cNvSpPr txBox="1"/>
          <p:nvPr/>
        </p:nvSpPr>
        <p:spPr>
          <a:xfrm>
            <a:off x="3051260" y="5366417"/>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66" name="TextBox 65">
            <a:extLst>
              <a:ext uri="{FF2B5EF4-FFF2-40B4-BE49-F238E27FC236}">
                <a16:creationId xmlns:a16="http://schemas.microsoft.com/office/drawing/2014/main" id="{6D379363-CD5D-41BE-828F-A4CBD3036079}"/>
              </a:ext>
            </a:extLst>
          </p:cNvPr>
          <p:cNvSpPr txBox="1"/>
          <p:nvPr/>
        </p:nvSpPr>
        <p:spPr>
          <a:xfrm>
            <a:off x="3038114" y="4817845"/>
            <a:ext cx="839495" cy="406208"/>
          </a:xfrm>
          <a:prstGeom prst="rect">
            <a:avLst/>
          </a:prstGeom>
          <a:noFill/>
        </p:spPr>
        <p:txBody>
          <a:bodyPr wrap="square" rtlCol="0">
            <a:spAutoFit/>
          </a:bodyPr>
          <a:lstStyle/>
          <a:p>
            <a:pPr defTabSz="914225"/>
            <a:r>
              <a:rPr lang="en-US" sz="1000" dirty="0" err="1">
                <a:solidFill>
                  <a:srgbClr val="00B050"/>
                </a:solidFill>
                <a:latin typeface="Segoe UI"/>
                <a:ea typeface="Microsoft YaHei UI"/>
                <a:cs typeface=""/>
              </a:rPr>
              <a:t>Aysnc</a:t>
            </a:r>
            <a:r>
              <a:rPr lang="en-US" sz="1000" dirty="0">
                <a:solidFill>
                  <a:srgbClr val="00B050"/>
                </a:solidFill>
                <a:latin typeface="Segoe UI"/>
                <a:ea typeface="Microsoft YaHei UI"/>
                <a:cs typeface=""/>
              </a:rPr>
              <a:t> Replication</a:t>
            </a:r>
          </a:p>
        </p:txBody>
      </p:sp>
      <p:sp>
        <p:nvSpPr>
          <p:cNvPr id="68" name="Rectangle 67">
            <a:extLst>
              <a:ext uri="{FF2B5EF4-FFF2-40B4-BE49-F238E27FC236}">
                <a16:creationId xmlns:a16="http://schemas.microsoft.com/office/drawing/2014/main" id="{8FC526E2-AC09-4B2B-927B-6250DA8BDFDC}"/>
              </a:ext>
            </a:extLst>
          </p:cNvPr>
          <p:cNvSpPr/>
          <p:nvPr/>
        </p:nvSpPr>
        <p:spPr>
          <a:xfrm>
            <a:off x="6468615" y="456971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dirty="0">
              <a:solidFill>
                <a:prstClr val="white"/>
              </a:solidFill>
            </a:endParaRPr>
          </a:p>
          <a:p>
            <a:pPr defTabSz="914225"/>
            <a:r>
              <a:rPr lang="en-US" sz="1200" dirty="0">
                <a:solidFill>
                  <a:prstClr val="white"/>
                </a:solidFill>
              </a:rPr>
              <a:t>Azure Cache Agent</a:t>
            </a:r>
          </a:p>
        </p:txBody>
      </p:sp>
      <p:grpSp>
        <p:nvGrpSpPr>
          <p:cNvPr id="69" name="Group 68">
            <a:extLst>
              <a:ext uri="{FF2B5EF4-FFF2-40B4-BE49-F238E27FC236}">
                <a16:creationId xmlns:a16="http://schemas.microsoft.com/office/drawing/2014/main" id="{348ABD8E-C1FC-4DFB-910F-D463B9FBAB93}"/>
              </a:ext>
              <a:ext uri="{C183D7F6-B498-43B3-948B-1728B52AA6E4}">
                <adec:decorative xmlns:adec="http://schemas.microsoft.com/office/drawing/2017/decorative" val="1"/>
              </a:ext>
            </a:extLst>
          </p:cNvPr>
          <p:cNvGrpSpPr/>
          <p:nvPr/>
        </p:nvGrpSpPr>
        <p:grpSpPr>
          <a:xfrm>
            <a:off x="7008756" y="3827605"/>
            <a:ext cx="91427" cy="731417"/>
            <a:chOff x="1580229" y="2752077"/>
            <a:chExt cx="91440" cy="954349"/>
          </a:xfrm>
          <a:solidFill>
            <a:srgbClr val="FFC000"/>
          </a:solidFill>
        </p:grpSpPr>
        <p:cxnSp>
          <p:nvCxnSpPr>
            <p:cNvPr id="70" name="Straight Connector 69">
              <a:extLst>
                <a:ext uri="{FF2B5EF4-FFF2-40B4-BE49-F238E27FC236}">
                  <a16:creationId xmlns:a16="http://schemas.microsoft.com/office/drawing/2014/main" id="{DBC29212-FCA9-480E-BB9D-0F44D40280E5}"/>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D23779B-8CEA-46F6-A468-CE26453D5F15}"/>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72" name="Group 71">
            <a:extLst>
              <a:ext uri="{FF2B5EF4-FFF2-40B4-BE49-F238E27FC236}">
                <a16:creationId xmlns:a16="http://schemas.microsoft.com/office/drawing/2014/main" id="{2EAF5E64-1FA2-464F-9D6D-82D85C61DD8C}"/>
              </a:ext>
              <a:ext uri="{C183D7F6-B498-43B3-948B-1728B52AA6E4}">
                <adec:decorative xmlns:adec="http://schemas.microsoft.com/office/drawing/2017/decorative" val="1"/>
              </a:ext>
            </a:extLst>
          </p:cNvPr>
          <p:cNvGrpSpPr/>
          <p:nvPr/>
        </p:nvGrpSpPr>
        <p:grpSpPr>
          <a:xfrm>
            <a:off x="7455693" y="3827605"/>
            <a:ext cx="91427" cy="731417"/>
            <a:chOff x="1580229" y="2752077"/>
            <a:chExt cx="91440" cy="954349"/>
          </a:xfrm>
          <a:solidFill>
            <a:schemeClr val="accent3"/>
          </a:solidFill>
        </p:grpSpPr>
        <p:cxnSp>
          <p:nvCxnSpPr>
            <p:cNvPr id="73" name="Straight Connector 72">
              <a:extLst>
                <a:ext uri="{FF2B5EF4-FFF2-40B4-BE49-F238E27FC236}">
                  <a16:creationId xmlns:a16="http://schemas.microsoft.com/office/drawing/2014/main" id="{894F74EF-1881-4846-A3E0-620FEB3B64E7}"/>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DE6874AF-39F2-4BC2-B8D7-4DC33BAF1A00}"/>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75" name="TextBox 74">
            <a:extLst>
              <a:ext uri="{FF2B5EF4-FFF2-40B4-BE49-F238E27FC236}">
                <a16:creationId xmlns:a16="http://schemas.microsoft.com/office/drawing/2014/main" id="{3F62D64E-5782-4D6E-AB84-F2F7D4B8F434}"/>
              </a:ext>
            </a:extLst>
          </p:cNvPr>
          <p:cNvSpPr txBox="1"/>
          <p:nvPr/>
        </p:nvSpPr>
        <p:spPr>
          <a:xfrm>
            <a:off x="6179122" y="3857733"/>
            <a:ext cx="917316" cy="233557"/>
          </a:xfrm>
          <a:prstGeom prst="rect">
            <a:avLst/>
          </a:prstGeom>
          <a:noFill/>
        </p:spPr>
        <p:txBody>
          <a:bodyPr wrap="square" rtlCol="0">
            <a:spAutoFit/>
          </a:bodyPr>
          <a:lstStyle/>
          <a:p>
            <a:pPr defTabSz="914225"/>
            <a:r>
              <a:rPr lang="en-US" sz="900" dirty="0">
                <a:solidFill>
                  <a:prstClr val="white"/>
                </a:solidFill>
                <a:latin typeface="Segoe UI"/>
                <a:ea typeface="Microsoft YaHei UI"/>
                <a:cs typeface=""/>
              </a:rPr>
              <a:t>Non-TLS 6379</a:t>
            </a:r>
          </a:p>
        </p:txBody>
      </p:sp>
      <p:sp>
        <p:nvSpPr>
          <p:cNvPr id="76" name="TextBox 75">
            <a:extLst>
              <a:ext uri="{FF2B5EF4-FFF2-40B4-BE49-F238E27FC236}">
                <a16:creationId xmlns:a16="http://schemas.microsoft.com/office/drawing/2014/main" id="{C08E7E5C-85B2-4067-83CF-C613929335A4}"/>
              </a:ext>
            </a:extLst>
          </p:cNvPr>
          <p:cNvSpPr txBox="1"/>
          <p:nvPr/>
        </p:nvSpPr>
        <p:spPr>
          <a:xfrm>
            <a:off x="7480462"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77" name="Group 76">
            <a:extLst>
              <a:ext uri="{FF2B5EF4-FFF2-40B4-BE49-F238E27FC236}">
                <a16:creationId xmlns:a16="http://schemas.microsoft.com/office/drawing/2014/main" id="{31A49CC0-DB06-4459-9497-C5E193CDC9AF}"/>
              </a:ext>
              <a:ext uri="{C183D7F6-B498-43B3-948B-1728B52AA6E4}">
                <adec:decorative xmlns:adec="http://schemas.microsoft.com/office/drawing/2017/decorative" val="1"/>
              </a:ext>
            </a:extLst>
          </p:cNvPr>
          <p:cNvGrpSpPr/>
          <p:nvPr/>
        </p:nvGrpSpPr>
        <p:grpSpPr>
          <a:xfrm>
            <a:off x="6563476" y="5220304"/>
            <a:ext cx="1389691" cy="515494"/>
            <a:chOff x="1017621" y="5654252"/>
            <a:chExt cx="1389888" cy="515567"/>
          </a:xfrm>
          <a:solidFill>
            <a:schemeClr val="bg1">
              <a:lumMod val="95000"/>
            </a:schemeClr>
          </a:solidFill>
        </p:grpSpPr>
        <p:sp>
          <p:nvSpPr>
            <p:cNvPr id="78" name="Rectangle 77">
              <a:extLst>
                <a:ext uri="{FF2B5EF4-FFF2-40B4-BE49-F238E27FC236}">
                  <a16:creationId xmlns:a16="http://schemas.microsoft.com/office/drawing/2014/main" id="{BE51CBFB-9925-4EAD-B808-EB5CC634DC28}"/>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79" name="Group 78">
              <a:extLst>
                <a:ext uri="{FF2B5EF4-FFF2-40B4-BE49-F238E27FC236}">
                  <a16:creationId xmlns:a16="http://schemas.microsoft.com/office/drawing/2014/main" id="{84593AA9-5738-4E9F-AE95-588FEFF6D0FC}"/>
                </a:ext>
              </a:extLst>
            </p:cNvPr>
            <p:cNvGrpSpPr/>
            <p:nvPr/>
          </p:nvGrpSpPr>
          <p:grpSpPr>
            <a:xfrm>
              <a:off x="1104443" y="5696591"/>
              <a:ext cx="1298484" cy="430948"/>
              <a:chOff x="4902337" y="3437664"/>
              <a:chExt cx="1625064" cy="430948"/>
            </a:xfrm>
            <a:grpFill/>
          </p:grpSpPr>
          <p:pic>
            <p:nvPicPr>
              <p:cNvPr id="80" name="Picture 79">
                <a:extLst>
                  <a:ext uri="{FF2B5EF4-FFF2-40B4-BE49-F238E27FC236}">
                    <a16:creationId xmlns:a16="http://schemas.microsoft.com/office/drawing/2014/main" id="{CA674E95-D558-4623-8EC0-9AB8F8044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81" name="TextBox 80">
                <a:extLst>
                  <a:ext uri="{FF2B5EF4-FFF2-40B4-BE49-F238E27FC236}">
                    <a16:creationId xmlns:a16="http://schemas.microsoft.com/office/drawing/2014/main" id="{3D76D5D4-3E78-4E53-97C3-25BF5FDF332E}"/>
                  </a:ext>
                </a:extLst>
              </p:cNvPr>
              <p:cNvSpPr txBox="1"/>
              <p:nvPr/>
            </p:nvSpPr>
            <p:spPr>
              <a:xfrm>
                <a:off x="5412418" y="3437664"/>
                <a:ext cx="1114983"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82" name="Rectangle 81">
            <a:extLst>
              <a:ext uri="{FF2B5EF4-FFF2-40B4-BE49-F238E27FC236}">
                <a16:creationId xmlns:a16="http://schemas.microsoft.com/office/drawing/2014/main" id="{DE905290-CE82-4B29-881F-740EEBBDBB22}"/>
              </a:ext>
            </a:extLst>
          </p:cNvPr>
          <p:cNvSpPr/>
          <p:nvPr/>
        </p:nvSpPr>
        <p:spPr>
          <a:xfrm>
            <a:off x="8847344" y="456971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83" name="Group 82">
            <a:extLst>
              <a:ext uri="{FF2B5EF4-FFF2-40B4-BE49-F238E27FC236}">
                <a16:creationId xmlns:a16="http://schemas.microsoft.com/office/drawing/2014/main" id="{E40C8ED8-D9F4-4E29-9FF6-75A1C0A6DD3C}"/>
              </a:ext>
              <a:ext uri="{C183D7F6-B498-43B3-948B-1728B52AA6E4}">
                <adec:decorative xmlns:adec="http://schemas.microsoft.com/office/drawing/2017/decorative" val="1"/>
              </a:ext>
            </a:extLst>
          </p:cNvPr>
          <p:cNvGrpSpPr/>
          <p:nvPr/>
        </p:nvGrpSpPr>
        <p:grpSpPr>
          <a:xfrm>
            <a:off x="9293754" y="3827605"/>
            <a:ext cx="91427" cy="731417"/>
            <a:chOff x="1580229" y="2752077"/>
            <a:chExt cx="91440" cy="954349"/>
          </a:xfrm>
          <a:solidFill>
            <a:srgbClr val="FFC000"/>
          </a:solidFill>
        </p:grpSpPr>
        <p:cxnSp>
          <p:nvCxnSpPr>
            <p:cNvPr id="84" name="Straight Connector 83">
              <a:extLst>
                <a:ext uri="{FF2B5EF4-FFF2-40B4-BE49-F238E27FC236}">
                  <a16:creationId xmlns:a16="http://schemas.microsoft.com/office/drawing/2014/main" id="{68FBE1B5-2017-4CB0-897E-7760F5E72E63}"/>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F6FF33DC-B1A0-45E4-A084-3D9145E0BE61}"/>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86" name="Group 85">
            <a:extLst>
              <a:ext uri="{FF2B5EF4-FFF2-40B4-BE49-F238E27FC236}">
                <a16:creationId xmlns:a16="http://schemas.microsoft.com/office/drawing/2014/main" id="{BAD32C34-5B47-42DD-9BC6-6269636CA203}"/>
              </a:ext>
              <a:ext uri="{C183D7F6-B498-43B3-948B-1728B52AA6E4}">
                <adec:decorative xmlns:adec="http://schemas.microsoft.com/office/drawing/2017/decorative" val="1"/>
              </a:ext>
            </a:extLst>
          </p:cNvPr>
          <p:cNvGrpSpPr/>
          <p:nvPr/>
        </p:nvGrpSpPr>
        <p:grpSpPr>
          <a:xfrm>
            <a:off x="9807794" y="3827605"/>
            <a:ext cx="91427" cy="731417"/>
            <a:chOff x="1580229" y="2752077"/>
            <a:chExt cx="91440" cy="954349"/>
          </a:xfrm>
          <a:solidFill>
            <a:schemeClr val="accent3"/>
          </a:solidFill>
        </p:grpSpPr>
        <p:cxnSp>
          <p:nvCxnSpPr>
            <p:cNvPr id="87" name="Straight Connector 86">
              <a:extLst>
                <a:ext uri="{FF2B5EF4-FFF2-40B4-BE49-F238E27FC236}">
                  <a16:creationId xmlns:a16="http://schemas.microsoft.com/office/drawing/2014/main" id="{D9DB806A-8621-4AAE-9698-8578A7B90D37}"/>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43A1AD5C-D665-4DD5-8127-8BE4D1ECE828}"/>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89" name="TextBox 88">
            <a:extLst>
              <a:ext uri="{FF2B5EF4-FFF2-40B4-BE49-F238E27FC236}">
                <a16:creationId xmlns:a16="http://schemas.microsoft.com/office/drawing/2014/main" id="{6649F642-6551-437C-ADE6-FFF348087068}"/>
              </a:ext>
            </a:extLst>
          </p:cNvPr>
          <p:cNvSpPr txBox="1"/>
          <p:nvPr/>
        </p:nvSpPr>
        <p:spPr>
          <a:xfrm>
            <a:off x="8531223"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90" name="TextBox 89">
            <a:extLst>
              <a:ext uri="{FF2B5EF4-FFF2-40B4-BE49-F238E27FC236}">
                <a16:creationId xmlns:a16="http://schemas.microsoft.com/office/drawing/2014/main" id="{3F6811D5-92F4-45F3-BA52-657F88091C3F}"/>
              </a:ext>
            </a:extLst>
          </p:cNvPr>
          <p:cNvSpPr txBox="1"/>
          <p:nvPr/>
        </p:nvSpPr>
        <p:spPr>
          <a:xfrm>
            <a:off x="9832563"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91" name="Group 90">
            <a:extLst>
              <a:ext uri="{FF2B5EF4-FFF2-40B4-BE49-F238E27FC236}">
                <a16:creationId xmlns:a16="http://schemas.microsoft.com/office/drawing/2014/main" id="{26E7158D-5C69-4A9E-BDC3-2B74C525EBF6}"/>
              </a:ext>
              <a:ext uri="{C183D7F6-B498-43B3-948B-1728B52AA6E4}">
                <adec:decorative xmlns:adec="http://schemas.microsoft.com/office/drawing/2017/decorative" val="1"/>
              </a:ext>
            </a:extLst>
          </p:cNvPr>
          <p:cNvGrpSpPr/>
          <p:nvPr/>
        </p:nvGrpSpPr>
        <p:grpSpPr>
          <a:xfrm>
            <a:off x="8942204" y="5220304"/>
            <a:ext cx="1389691" cy="515494"/>
            <a:chOff x="1017621" y="5654252"/>
            <a:chExt cx="1389888" cy="515567"/>
          </a:xfrm>
          <a:solidFill>
            <a:schemeClr val="bg1">
              <a:lumMod val="95000"/>
            </a:schemeClr>
          </a:solidFill>
        </p:grpSpPr>
        <p:sp>
          <p:nvSpPr>
            <p:cNvPr id="92" name="Rectangle 91">
              <a:extLst>
                <a:ext uri="{FF2B5EF4-FFF2-40B4-BE49-F238E27FC236}">
                  <a16:creationId xmlns:a16="http://schemas.microsoft.com/office/drawing/2014/main" id="{5BD2E8CB-0B2C-4864-8E13-B1F59AF19F2F}"/>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93" name="Group 92">
              <a:extLst>
                <a:ext uri="{FF2B5EF4-FFF2-40B4-BE49-F238E27FC236}">
                  <a16:creationId xmlns:a16="http://schemas.microsoft.com/office/drawing/2014/main" id="{9551D171-E949-432B-9F52-02C8624154C6}"/>
                </a:ext>
              </a:extLst>
            </p:cNvPr>
            <p:cNvGrpSpPr/>
            <p:nvPr/>
          </p:nvGrpSpPr>
          <p:grpSpPr>
            <a:xfrm>
              <a:off x="1104445" y="5696591"/>
              <a:ext cx="1292169" cy="430948"/>
              <a:chOff x="4902337" y="3437664"/>
              <a:chExt cx="1617160" cy="430948"/>
            </a:xfrm>
            <a:grpFill/>
          </p:grpSpPr>
          <p:pic>
            <p:nvPicPr>
              <p:cNvPr id="94" name="Picture 93">
                <a:extLst>
                  <a:ext uri="{FF2B5EF4-FFF2-40B4-BE49-F238E27FC236}">
                    <a16:creationId xmlns:a16="http://schemas.microsoft.com/office/drawing/2014/main" id="{483091CA-C6C4-4BA6-A5AC-7FEB22F50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95" name="TextBox 94">
                <a:extLst>
                  <a:ext uri="{FF2B5EF4-FFF2-40B4-BE49-F238E27FC236}">
                    <a16:creationId xmlns:a16="http://schemas.microsoft.com/office/drawing/2014/main" id="{8EEAB251-E8FE-4183-A8B4-14EAEFF5F37A}"/>
                  </a:ext>
                </a:extLst>
              </p:cNvPr>
              <p:cNvSpPr txBox="1"/>
              <p:nvPr/>
            </p:nvSpPr>
            <p:spPr>
              <a:xfrm>
                <a:off x="5412418" y="3437664"/>
                <a:ext cx="1107079"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96" name="Rectangle 95">
            <a:extLst>
              <a:ext uri="{FF2B5EF4-FFF2-40B4-BE49-F238E27FC236}">
                <a16:creationId xmlns:a16="http://schemas.microsoft.com/office/drawing/2014/main" id="{5C018D5C-26D5-41D5-A484-EC82525AD760}"/>
              </a:ext>
              <a:ext uri="{C183D7F6-B498-43B3-948B-1728B52AA6E4}">
                <adec:decorative xmlns:adec="http://schemas.microsoft.com/office/drawing/2017/decorative" val="1"/>
              </a:ext>
            </a:extLst>
          </p:cNvPr>
          <p:cNvSpPr/>
          <p:nvPr/>
        </p:nvSpPr>
        <p:spPr>
          <a:xfrm>
            <a:off x="972864" y="4074809"/>
            <a:ext cx="4873176" cy="2477296"/>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97" name="Rectangle 96">
            <a:extLst>
              <a:ext uri="{FF2B5EF4-FFF2-40B4-BE49-F238E27FC236}">
                <a16:creationId xmlns:a16="http://schemas.microsoft.com/office/drawing/2014/main" id="{EC57C4CE-4ED6-45B2-82F1-C7EB71FDF824}"/>
              </a:ext>
            </a:extLst>
          </p:cNvPr>
          <p:cNvSpPr/>
          <p:nvPr/>
        </p:nvSpPr>
        <p:spPr>
          <a:xfrm>
            <a:off x="1425123" y="4569716"/>
            <a:ext cx="1579410" cy="1233822"/>
          </a:xfrm>
          <a:prstGeom prst="rect">
            <a:avLst/>
          </a:prstGeom>
          <a:solidFill>
            <a:schemeClr val="accent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98" name="Group 97">
            <a:extLst>
              <a:ext uri="{FF2B5EF4-FFF2-40B4-BE49-F238E27FC236}">
                <a16:creationId xmlns:a16="http://schemas.microsoft.com/office/drawing/2014/main" id="{E546C5EC-D8CA-4B93-9636-C70F0F09F132}"/>
              </a:ext>
              <a:ext uri="{C183D7F6-B498-43B3-948B-1728B52AA6E4}">
                <adec:decorative xmlns:adec="http://schemas.microsoft.com/office/drawing/2017/decorative" val="1"/>
              </a:ext>
            </a:extLst>
          </p:cNvPr>
          <p:cNvGrpSpPr/>
          <p:nvPr/>
        </p:nvGrpSpPr>
        <p:grpSpPr>
          <a:xfrm>
            <a:off x="1923183" y="3827605"/>
            <a:ext cx="91427" cy="731417"/>
            <a:chOff x="1580229" y="2752077"/>
            <a:chExt cx="91440" cy="954349"/>
          </a:xfrm>
          <a:solidFill>
            <a:srgbClr val="FFC000"/>
          </a:solidFill>
        </p:grpSpPr>
        <p:cxnSp>
          <p:nvCxnSpPr>
            <p:cNvPr id="99" name="Straight Connector 98">
              <a:extLst>
                <a:ext uri="{FF2B5EF4-FFF2-40B4-BE49-F238E27FC236}">
                  <a16:creationId xmlns:a16="http://schemas.microsoft.com/office/drawing/2014/main" id="{4AEB69BC-706D-4517-98A8-91E21DD988CD}"/>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B32ED20D-AC90-428A-8F6C-158FDECDF849}"/>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01" name="Group 100">
            <a:extLst>
              <a:ext uri="{FF2B5EF4-FFF2-40B4-BE49-F238E27FC236}">
                <a16:creationId xmlns:a16="http://schemas.microsoft.com/office/drawing/2014/main" id="{B09985CA-4E2E-4721-97AA-F4987043297D}"/>
              </a:ext>
              <a:ext uri="{C183D7F6-B498-43B3-948B-1728B52AA6E4}">
                <adec:decorative xmlns:adec="http://schemas.microsoft.com/office/drawing/2017/decorative" val="1"/>
              </a:ext>
            </a:extLst>
          </p:cNvPr>
          <p:cNvGrpSpPr/>
          <p:nvPr/>
        </p:nvGrpSpPr>
        <p:grpSpPr>
          <a:xfrm>
            <a:off x="2403671" y="3827605"/>
            <a:ext cx="91427" cy="731417"/>
            <a:chOff x="1580229" y="2752077"/>
            <a:chExt cx="91440" cy="954349"/>
          </a:xfrm>
          <a:solidFill>
            <a:schemeClr val="accent3"/>
          </a:solidFill>
        </p:grpSpPr>
        <p:cxnSp>
          <p:nvCxnSpPr>
            <p:cNvPr id="102" name="Straight Connector 101">
              <a:extLst>
                <a:ext uri="{FF2B5EF4-FFF2-40B4-BE49-F238E27FC236}">
                  <a16:creationId xmlns:a16="http://schemas.microsoft.com/office/drawing/2014/main" id="{02DF7827-7AE2-4369-8B2B-E4A24CA5C2C3}"/>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026C6FDC-F01F-4069-AC71-A6923CE19089}"/>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04" name="TextBox 103">
            <a:extLst>
              <a:ext uri="{FF2B5EF4-FFF2-40B4-BE49-F238E27FC236}">
                <a16:creationId xmlns:a16="http://schemas.microsoft.com/office/drawing/2014/main" id="{6C8C5096-6AAB-45A3-B079-882ACF56FD49}"/>
              </a:ext>
            </a:extLst>
          </p:cNvPr>
          <p:cNvSpPr txBox="1"/>
          <p:nvPr/>
        </p:nvSpPr>
        <p:spPr>
          <a:xfrm>
            <a:off x="1110324"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105" name="TextBox 104">
            <a:extLst>
              <a:ext uri="{FF2B5EF4-FFF2-40B4-BE49-F238E27FC236}">
                <a16:creationId xmlns:a16="http://schemas.microsoft.com/office/drawing/2014/main" id="{D3725442-9FD3-4DF7-9E26-1B0900C9062F}"/>
              </a:ext>
            </a:extLst>
          </p:cNvPr>
          <p:cNvSpPr txBox="1"/>
          <p:nvPr/>
        </p:nvSpPr>
        <p:spPr>
          <a:xfrm>
            <a:off x="2411664"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106" name="Group 105">
            <a:extLst>
              <a:ext uri="{FF2B5EF4-FFF2-40B4-BE49-F238E27FC236}">
                <a16:creationId xmlns:a16="http://schemas.microsoft.com/office/drawing/2014/main" id="{01640431-E961-43B3-A752-02CE266C0986}"/>
              </a:ext>
              <a:ext uri="{C183D7F6-B498-43B3-948B-1728B52AA6E4}">
                <adec:decorative xmlns:adec="http://schemas.microsoft.com/office/drawing/2017/decorative" val="1"/>
              </a:ext>
            </a:extLst>
          </p:cNvPr>
          <p:cNvGrpSpPr/>
          <p:nvPr/>
        </p:nvGrpSpPr>
        <p:grpSpPr>
          <a:xfrm>
            <a:off x="1519982" y="5220304"/>
            <a:ext cx="1389691" cy="515494"/>
            <a:chOff x="1017621" y="5654252"/>
            <a:chExt cx="1389888" cy="515567"/>
          </a:xfrm>
          <a:solidFill>
            <a:schemeClr val="bg1">
              <a:lumMod val="95000"/>
            </a:schemeClr>
          </a:solidFill>
        </p:grpSpPr>
        <p:sp>
          <p:nvSpPr>
            <p:cNvPr id="107" name="Rectangle 106">
              <a:extLst>
                <a:ext uri="{FF2B5EF4-FFF2-40B4-BE49-F238E27FC236}">
                  <a16:creationId xmlns:a16="http://schemas.microsoft.com/office/drawing/2014/main" id="{9214A773-1464-4EBB-A4BC-17C8DE2B5A84}"/>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108" name="Group 107">
              <a:extLst>
                <a:ext uri="{FF2B5EF4-FFF2-40B4-BE49-F238E27FC236}">
                  <a16:creationId xmlns:a16="http://schemas.microsoft.com/office/drawing/2014/main" id="{0412AF09-462E-4A26-AC9C-96B971487495}"/>
                </a:ext>
              </a:extLst>
            </p:cNvPr>
            <p:cNvGrpSpPr/>
            <p:nvPr/>
          </p:nvGrpSpPr>
          <p:grpSpPr>
            <a:xfrm>
              <a:off x="1104445" y="5696591"/>
              <a:ext cx="1302515" cy="430948"/>
              <a:chOff x="4902337" y="3437664"/>
              <a:chExt cx="1630108" cy="430948"/>
            </a:xfrm>
            <a:grpFill/>
          </p:grpSpPr>
          <p:pic>
            <p:nvPicPr>
              <p:cNvPr id="109" name="Picture 108">
                <a:extLst>
                  <a:ext uri="{FF2B5EF4-FFF2-40B4-BE49-F238E27FC236}">
                    <a16:creationId xmlns:a16="http://schemas.microsoft.com/office/drawing/2014/main" id="{0762F2B7-5CC4-40D1-AE5D-A094C4EB4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110" name="TextBox 109">
                <a:extLst>
                  <a:ext uri="{FF2B5EF4-FFF2-40B4-BE49-F238E27FC236}">
                    <a16:creationId xmlns:a16="http://schemas.microsoft.com/office/drawing/2014/main" id="{D7499533-C80F-4FB4-8BF3-915A562074A3}"/>
                  </a:ext>
                </a:extLst>
              </p:cNvPr>
              <p:cNvSpPr txBox="1"/>
              <p:nvPr/>
            </p:nvSpPr>
            <p:spPr>
              <a:xfrm>
                <a:off x="5412419" y="3437664"/>
                <a:ext cx="1120026"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111" name="Rectangle 110">
            <a:extLst>
              <a:ext uri="{FF2B5EF4-FFF2-40B4-BE49-F238E27FC236}">
                <a16:creationId xmlns:a16="http://schemas.microsoft.com/office/drawing/2014/main" id="{CD4C8294-43BE-4DFE-BA83-4E9BCCBFBB76}"/>
              </a:ext>
            </a:extLst>
          </p:cNvPr>
          <p:cNvSpPr/>
          <p:nvPr/>
        </p:nvSpPr>
        <p:spPr>
          <a:xfrm>
            <a:off x="3803851" y="456971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dirty="0">
              <a:solidFill>
                <a:prstClr val="white"/>
              </a:solidFill>
            </a:endParaRPr>
          </a:p>
          <a:p>
            <a:pPr defTabSz="914225"/>
            <a:r>
              <a:rPr lang="en-US" sz="1200" dirty="0">
                <a:solidFill>
                  <a:prstClr val="white"/>
                </a:solidFill>
              </a:rPr>
              <a:t>Azure Cache Agent</a:t>
            </a:r>
          </a:p>
        </p:txBody>
      </p:sp>
      <p:grpSp>
        <p:nvGrpSpPr>
          <p:cNvPr id="112" name="Group 111">
            <a:extLst>
              <a:ext uri="{FF2B5EF4-FFF2-40B4-BE49-F238E27FC236}">
                <a16:creationId xmlns:a16="http://schemas.microsoft.com/office/drawing/2014/main" id="{74C1A6BC-7FD1-4C90-8A69-EDBCECEEC09C}"/>
              </a:ext>
              <a:ext uri="{C183D7F6-B498-43B3-948B-1728B52AA6E4}">
                <adec:decorative xmlns:adec="http://schemas.microsoft.com/office/drawing/2017/decorative" val="1"/>
              </a:ext>
            </a:extLst>
          </p:cNvPr>
          <p:cNvGrpSpPr/>
          <p:nvPr/>
        </p:nvGrpSpPr>
        <p:grpSpPr>
          <a:xfrm>
            <a:off x="4293523" y="3827605"/>
            <a:ext cx="91427" cy="731417"/>
            <a:chOff x="1580229" y="2752077"/>
            <a:chExt cx="91440" cy="954349"/>
          </a:xfrm>
          <a:solidFill>
            <a:srgbClr val="FFC000"/>
          </a:solidFill>
        </p:grpSpPr>
        <p:cxnSp>
          <p:nvCxnSpPr>
            <p:cNvPr id="113" name="Straight Connector 112">
              <a:extLst>
                <a:ext uri="{FF2B5EF4-FFF2-40B4-BE49-F238E27FC236}">
                  <a16:creationId xmlns:a16="http://schemas.microsoft.com/office/drawing/2014/main" id="{64A2E5CA-98FC-4966-97F5-4905FECD1B28}"/>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823B154C-DEB7-458A-9EB3-3915B788AB7A}"/>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15" name="Group 114">
            <a:extLst>
              <a:ext uri="{FF2B5EF4-FFF2-40B4-BE49-F238E27FC236}">
                <a16:creationId xmlns:a16="http://schemas.microsoft.com/office/drawing/2014/main" id="{9B322825-E4AA-4A00-B21A-85FB08A43069}"/>
              </a:ext>
              <a:ext uri="{C183D7F6-B498-43B3-948B-1728B52AA6E4}">
                <adec:decorative xmlns:adec="http://schemas.microsoft.com/office/drawing/2017/decorative" val="1"/>
              </a:ext>
            </a:extLst>
          </p:cNvPr>
          <p:cNvGrpSpPr/>
          <p:nvPr/>
        </p:nvGrpSpPr>
        <p:grpSpPr>
          <a:xfrm>
            <a:off x="4765624" y="3827605"/>
            <a:ext cx="91427" cy="731417"/>
            <a:chOff x="1580229" y="2752077"/>
            <a:chExt cx="91440" cy="954349"/>
          </a:xfrm>
          <a:solidFill>
            <a:schemeClr val="accent3"/>
          </a:solidFill>
        </p:grpSpPr>
        <p:cxnSp>
          <p:nvCxnSpPr>
            <p:cNvPr id="116" name="Straight Connector 115">
              <a:extLst>
                <a:ext uri="{FF2B5EF4-FFF2-40B4-BE49-F238E27FC236}">
                  <a16:creationId xmlns:a16="http://schemas.microsoft.com/office/drawing/2014/main" id="{7F473BB9-E17F-4371-B393-3C73FD1BE9D2}"/>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9A0FE8-E470-4394-87B2-BE9A1558FBF2}"/>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18" name="TextBox 117">
            <a:extLst>
              <a:ext uri="{FF2B5EF4-FFF2-40B4-BE49-F238E27FC236}">
                <a16:creationId xmlns:a16="http://schemas.microsoft.com/office/drawing/2014/main" id="{A668799C-4B49-41C5-A616-041439117ADD}"/>
              </a:ext>
            </a:extLst>
          </p:cNvPr>
          <p:cNvSpPr txBox="1"/>
          <p:nvPr/>
        </p:nvSpPr>
        <p:spPr>
          <a:xfrm>
            <a:off x="3489053"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119" name="TextBox 118">
            <a:extLst>
              <a:ext uri="{FF2B5EF4-FFF2-40B4-BE49-F238E27FC236}">
                <a16:creationId xmlns:a16="http://schemas.microsoft.com/office/drawing/2014/main" id="{E941B5C8-0401-4009-9407-B90DE457C0D1}"/>
              </a:ext>
            </a:extLst>
          </p:cNvPr>
          <p:cNvSpPr txBox="1"/>
          <p:nvPr/>
        </p:nvSpPr>
        <p:spPr>
          <a:xfrm>
            <a:off x="4790393"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120" name="Group 119">
            <a:extLst>
              <a:ext uri="{FF2B5EF4-FFF2-40B4-BE49-F238E27FC236}">
                <a16:creationId xmlns:a16="http://schemas.microsoft.com/office/drawing/2014/main" id="{DC5E1BBD-F510-4856-9F4B-E9545AE0EF50}"/>
              </a:ext>
              <a:ext uri="{C183D7F6-B498-43B3-948B-1728B52AA6E4}">
                <adec:decorative xmlns:adec="http://schemas.microsoft.com/office/drawing/2017/decorative" val="1"/>
              </a:ext>
            </a:extLst>
          </p:cNvPr>
          <p:cNvGrpSpPr/>
          <p:nvPr/>
        </p:nvGrpSpPr>
        <p:grpSpPr>
          <a:xfrm>
            <a:off x="3898711" y="5220304"/>
            <a:ext cx="1389691" cy="515494"/>
            <a:chOff x="1017621" y="5654252"/>
            <a:chExt cx="1389888" cy="515567"/>
          </a:xfrm>
          <a:solidFill>
            <a:schemeClr val="bg1">
              <a:lumMod val="95000"/>
            </a:schemeClr>
          </a:solidFill>
        </p:grpSpPr>
        <p:sp>
          <p:nvSpPr>
            <p:cNvPr id="121" name="Rectangle 120">
              <a:extLst>
                <a:ext uri="{FF2B5EF4-FFF2-40B4-BE49-F238E27FC236}">
                  <a16:creationId xmlns:a16="http://schemas.microsoft.com/office/drawing/2014/main" id="{029D0063-FCE2-4D5B-B68F-D18565FED093}"/>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122" name="Group 121">
              <a:extLst>
                <a:ext uri="{FF2B5EF4-FFF2-40B4-BE49-F238E27FC236}">
                  <a16:creationId xmlns:a16="http://schemas.microsoft.com/office/drawing/2014/main" id="{F29C1A71-DE46-4B99-BA9B-E8E6D83DE35A}"/>
                </a:ext>
              </a:extLst>
            </p:cNvPr>
            <p:cNvGrpSpPr/>
            <p:nvPr/>
          </p:nvGrpSpPr>
          <p:grpSpPr>
            <a:xfrm>
              <a:off x="1104444" y="5696591"/>
              <a:ext cx="1292863" cy="430948"/>
              <a:chOff x="4902337" y="3437664"/>
              <a:chExt cx="1618029" cy="430948"/>
            </a:xfrm>
            <a:grpFill/>
          </p:grpSpPr>
          <p:pic>
            <p:nvPicPr>
              <p:cNvPr id="123" name="Picture 122">
                <a:extLst>
                  <a:ext uri="{FF2B5EF4-FFF2-40B4-BE49-F238E27FC236}">
                    <a16:creationId xmlns:a16="http://schemas.microsoft.com/office/drawing/2014/main" id="{BBB43F9E-0091-4286-88F3-DBF61CCD4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124" name="TextBox 123">
                <a:extLst>
                  <a:ext uri="{FF2B5EF4-FFF2-40B4-BE49-F238E27FC236}">
                    <a16:creationId xmlns:a16="http://schemas.microsoft.com/office/drawing/2014/main" id="{060B5175-9CBF-46E3-8415-2FA0BBDB7753}"/>
                  </a:ext>
                </a:extLst>
              </p:cNvPr>
              <p:cNvSpPr txBox="1"/>
              <p:nvPr/>
            </p:nvSpPr>
            <p:spPr>
              <a:xfrm>
                <a:off x="5412418" y="3437664"/>
                <a:ext cx="1107948"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cxnSp>
        <p:nvCxnSpPr>
          <p:cNvPr id="125" name="Straight Arrow Connector 124">
            <a:extLst>
              <a:ext uri="{FF2B5EF4-FFF2-40B4-BE49-F238E27FC236}">
                <a16:creationId xmlns:a16="http://schemas.microsoft.com/office/drawing/2014/main" id="{DB5C15D3-7323-4E3A-A228-F1132224D8C5}"/>
              </a:ext>
              <a:ext uri="{C183D7F6-B498-43B3-948B-1728B52AA6E4}">
                <adec:decorative xmlns:adec="http://schemas.microsoft.com/office/drawing/2017/decorative" val="1"/>
              </a:ext>
            </a:extLst>
          </p:cNvPr>
          <p:cNvCxnSpPr>
            <a:cxnSpLocks/>
          </p:cNvCxnSpPr>
          <p:nvPr/>
        </p:nvCxnSpPr>
        <p:spPr>
          <a:xfrm>
            <a:off x="3471007" y="3533403"/>
            <a:ext cx="900248" cy="3052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E424676-D38D-4352-B13D-B5A078F9200E}"/>
              </a:ext>
              <a:ext uri="{C183D7F6-B498-43B3-948B-1728B52AA6E4}">
                <adec:decorative xmlns:adec="http://schemas.microsoft.com/office/drawing/2017/decorative" val="1"/>
              </a:ext>
            </a:extLst>
          </p:cNvPr>
          <p:cNvCxnSpPr>
            <a:cxnSpLocks/>
            <a:endCxn id="117" idx="7"/>
          </p:cNvCxnSpPr>
          <p:nvPr/>
        </p:nvCxnSpPr>
        <p:spPr>
          <a:xfrm>
            <a:off x="3454185" y="3521883"/>
            <a:ext cx="1389477" cy="31598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45CBBF1-9EA6-48B3-A448-ED3555A2B1F5}"/>
              </a:ext>
              <a:ext uri="{C183D7F6-B498-43B3-948B-1728B52AA6E4}">
                <adec:decorative xmlns:adec="http://schemas.microsoft.com/office/drawing/2017/decorative" val="1"/>
              </a:ext>
            </a:extLst>
          </p:cNvPr>
          <p:cNvCxnSpPr>
            <a:cxnSpLocks/>
            <a:endCxn id="71" idx="1"/>
          </p:cNvCxnSpPr>
          <p:nvPr/>
        </p:nvCxnSpPr>
        <p:spPr>
          <a:xfrm flipH="1">
            <a:off x="7022145" y="3521883"/>
            <a:ext cx="1420961" cy="31598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8DE021D-A968-4E1A-A0D2-997D44FE25E4}"/>
              </a:ext>
              <a:ext uri="{C183D7F6-B498-43B3-948B-1728B52AA6E4}">
                <adec:decorative xmlns:adec="http://schemas.microsoft.com/office/drawing/2017/decorative" val="1"/>
              </a:ext>
            </a:extLst>
          </p:cNvPr>
          <p:cNvCxnSpPr>
            <a:cxnSpLocks/>
            <a:endCxn id="74" idx="0"/>
          </p:cNvCxnSpPr>
          <p:nvPr/>
        </p:nvCxnSpPr>
        <p:spPr>
          <a:xfrm flipH="1">
            <a:off x="7501407" y="3540817"/>
            <a:ext cx="877644" cy="286788"/>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0" name="Dodecagon 129">
            <a:extLst>
              <a:ext uri="{FF2B5EF4-FFF2-40B4-BE49-F238E27FC236}">
                <a16:creationId xmlns:a16="http://schemas.microsoft.com/office/drawing/2014/main" id="{29306247-26F4-4260-95F2-B9FA1AF9F68C}"/>
              </a:ext>
              <a:ext uri="{C183D7F6-B498-43B3-948B-1728B52AA6E4}">
                <adec:decorative xmlns:adec="http://schemas.microsoft.com/office/drawing/2017/decorative" val="1"/>
              </a:ext>
            </a:extLst>
          </p:cNvPr>
          <p:cNvSpPr/>
          <p:nvPr/>
        </p:nvSpPr>
        <p:spPr>
          <a:xfrm>
            <a:off x="2716897" y="4452138"/>
            <a:ext cx="548562" cy="365708"/>
          </a:xfrm>
          <a:prstGeom prst="dodecagon">
            <a:avLst/>
          </a:prstGeom>
          <a:solidFill>
            <a:schemeClr val="accent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1" name="TextBox 130">
            <a:extLst>
              <a:ext uri="{FF2B5EF4-FFF2-40B4-BE49-F238E27FC236}">
                <a16:creationId xmlns:a16="http://schemas.microsoft.com/office/drawing/2014/main" id="{64FED9B2-D4D1-44CE-84B9-2FE6398C8646}"/>
              </a:ext>
            </a:extLst>
          </p:cNvPr>
          <p:cNvSpPr txBox="1"/>
          <p:nvPr/>
        </p:nvSpPr>
        <p:spPr>
          <a:xfrm>
            <a:off x="2656622" y="4504206"/>
            <a:ext cx="658733" cy="261610"/>
          </a:xfrm>
          <a:prstGeom prst="rect">
            <a:avLst/>
          </a:prstGeom>
          <a:noFill/>
        </p:spPr>
        <p:txBody>
          <a:bodyPr wrap="square" rtlCol="0">
            <a:spAutoFit/>
          </a:bodyPr>
          <a:lstStyle/>
          <a:p>
            <a:pPr algn="ctr" defTabSz="914225"/>
            <a:r>
              <a:rPr lang="en-US" sz="1100" dirty="0">
                <a:solidFill>
                  <a:schemeClr val="bg1"/>
                </a:solidFill>
                <a:latin typeface="Candara" panose="020E0502030303020204" pitchFamily="34" charset="0"/>
                <a:ea typeface="Microsoft YaHei UI"/>
                <a:cs typeface=""/>
              </a:rPr>
              <a:t>Primary</a:t>
            </a:r>
          </a:p>
        </p:txBody>
      </p:sp>
      <p:sp>
        <p:nvSpPr>
          <p:cNvPr id="132" name="Dodecagon 131">
            <a:extLst>
              <a:ext uri="{FF2B5EF4-FFF2-40B4-BE49-F238E27FC236}">
                <a16:creationId xmlns:a16="http://schemas.microsoft.com/office/drawing/2014/main" id="{CDA24DA3-162F-491D-9391-F318F474FAAE}"/>
              </a:ext>
              <a:ext uri="{C183D7F6-B498-43B3-948B-1728B52AA6E4}">
                <adec:decorative xmlns:adec="http://schemas.microsoft.com/office/drawing/2017/decorative" val="1"/>
              </a:ext>
            </a:extLst>
          </p:cNvPr>
          <p:cNvSpPr/>
          <p:nvPr/>
        </p:nvSpPr>
        <p:spPr>
          <a:xfrm>
            <a:off x="7830489" y="4452138"/>
            <a:ext cx="548562" cy="365708"/>
          </a:xfrm>
          <a:prstGeom prst="dodecago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3" name="TextBox 132">
            <a:extLst>
              <a:ext uri="{FF2B5EF4-FFF2-40B4-BE49-F238E27FC236}">
                <a16:creationId xmlns:a16="http://schemas.microsoft.com/office/drawing/2014/main" id="{27018C0C-E088-4E67-901D-2028352153EB}"/>
              </a:ext>
            </a:extLst>
          </p:cNvPr>
          <p:cNvSpPr txBox="1"/>
          <p:nvPr/>
        </p:nvSpPr>
        <p:spPr>
          <a:xfrm>
            <a:off x="7784217" y="4504206"/>
            <a:ext cx="665749" cy="261610"/>
          </a:xfrm>
          <a:prstGeom prst="rect">
            <a:avLst/>
          </a:prstGeom>
          <a:noFill/>
        </p:spPr>
        <p:txBody>
          <a:bodyPr wrap="square" rtlCol="0">
            <a:spAutoFit/>
          </a:bodyPr>
          <a:lstStyle>
            <a:defPPr>
              <a:defRPr lang="en-US"/>
            </a:defPPr>
            <a:lvl1pPr algn="ctr" defTabSz="914225">
              <a:defRPr sz="1100">
                <a:solidFill>
                  <a:schemeClr val="bg1"/>
                </a:solidFill>
                <a:latin typeface="Candara" panose="020E0502030303020204" pitchFamily="34" charset="0"/>
                <a:ea typeface="Microsoft YaHei UI"/>
                <a:cs typeface=""/>
              </a:defRPr>
            </a:lvl1pPr>
          </a:lstStyle>
          <a:p>
            <a:r>
              <a:rPr lang="en-US" dirty="0"/>
              <a:t>Replica</a:t>
            </a:r>
          </a:p>
        </p:txBody>
      </p:sp>
      <p:sp>
        <p:nvSpPr>
          <p:cNvPr id="134" name="Dodecagon 133">
            <a:extLst>
              <a:ext uri="{FF2B5EF4-FFF2-40B4-BE49-F238E27FC236}">
                <a16:creationId xmlns:a16="http://schemas.microsoft.com/office/drawing/2014/main" id="{C44F2714-A4CE-4540-BE9D-DD894B6B09D6}"/>
              </a:ext>
              <a:ext uri="{C183D7F6-B498-43B3-948B-1728B52AA6E4}">
                <adec:decorative xmlns:adec="http://schemas.microsoft.com/office/drawing/2017/decorative" val="1"/>
              </a:ext>
            </a:extLst>
          </p:cNvPr>
          <p:cNvSpPr/>
          <p:nvPr/>
        </p:nvSpPr>
        <p:spPr>
          <a:xfrm>
            <a:off x="10129759" y="4452138"/>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5" name="TextBox 134">
            <a:extLst>
              <a:ext uri="{FF2B5EF4-FFF2-40B4-BE49-F238E27FC236}">
                <a16:creationId xmlns:a16="http://schemas.microsoft.com/office/drawing/2014/main" id="{CE4D8660-8E48-4331-81E4-884598A1E2E4}"/>
              </a:ext>
            </a:extLst>
          </p:cNvPr>
          <p:cNvSpPr txBox="1"/>
          <p:nvPr/>
        </p:nvSpPr>
        <p:spPr>
          <a:xfrm>
            <a:off x="10106866" y="4504206"/>
            <a:ext cx="621350" cy="264972"/>
          </a:xfrm>
          <a:prstGeom prst="rect">
            <a:avLst/>
          </a:prstGeom>
          <a:noFill/>
        </p:spPr>
        <p:txBody>
          <a:bodyPr wrap="square" rtlCol="0">
            <a:spAutoFit/>
          </a:bodyPr>
          <a:lstStyle/>
          <a:p>
            <a:pPr algn="ctr" defTabSz="914225"/>
            <a:r>
              <a:rPr lang="en-US" sz="1100" dirty="0">
                <a:solidFill>
                  <a:schemeClr val="bg1"/>
                </a:solidFill>
                <a:latin typeface="Candara" panose="020E0502030303020204" pitchFamily="34" charset="0"/>
                <a:ea typeface="Microsoft YaHei UI"/>
                <a:cs typeface=""/>
              </a:rPr>
              <a:t>Replica</a:t>
            </a:r>
          </a:p>
        </p:txBody>
      </p:sp>
      <p:sp>
        <p:nvSpPr>
          <p:cNvPr id="136" name="Dodecagon 135">
            <a:extLst>
              <a:ext uri="{FF2B5EF4-FFF2-40B4-BE49-F238E27FC236}">
                <a16:creationId xmlns:a16="http://schemas.microsoft.com/office/drawing/2014/main" id="{22A444E9-3D2A-4684-AD11-AA4A3AD41E8F}"/>
              </a:ext>
              <a:ext uri="{C183D7F6-B498-43B3-948B-1728B52AA6E4}">
                <adec:decorative xmlns:adec="http://schemas.microsoft.com/office/drawing/2017/decorative" val="1"/>
              </a:ext>
            </a:extLst>
          </p:cNvPr>
          <p:cNvSpPr/>
          <p:nvPr/>
        </p:nvSpPr>
        <p:spPr>
          <a:xfrm>
            <a:off x="5124972" y="4452138"/>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7" name="TextBox 136">
            <a:extLst>
              <a:ext uri="{FF2B5EF4-FFF2-40B4-BE49-F238E27FC236}">
                <a16:creationId xmlns:a16="http://schemas.microsoft.com/office/drawing/2014/main" id="{159251E6-F5A8-45B5-9F2D-29477BCD3BC2}"/>
              </a:ext>
            </a:extLst>
          </p:cNvPr>
          <p:cNvSpPr txBox="1"/>
          <p:nvPr/>
        </p:nvSpPr>
        <p:spPr>
          <a:xfrm>
            <a:off x="5085716" y="4504206"/>
            <a:ext cx="658733" cy="261610"/>
          </a:xfrm>
          <a:prstGeom prst="rect">
            <a:avLst/>
          </a:prstGeom>
          <a:noFill/>
        </p:spPr>
        <p:txBody>
          <a:bodyPr wrap="square" rtlCol="0">
            <a:spAutoFit/>
          </a:bodyPr>
          <a:lstStyle/>
          <a:p>
            <a:pPr algn="ctr" defTabSz="914225"/>
            <a:r>
              <a:rPr lang="en-US" sz="1100" dirty="0">
                <a:solidFill>
                  <a:schemeClr val="bg1"/>
                </a:solidFill>
                <a:latin typeface="Candara" panose="020E0502030303020204" pitchFamily="34" charset="0"/>
                <a:ea typeface="Microsoft YaHei UI"/>
                <a:cs typeface=""/>
              </a:rPr>
              <a:t>Replica</a:t>
            </a:r>
          </a:p>
        </p:txBody>
      </p:sp>
      <p:sp>
        <p:nvSpPr>
          <p:cNvPr id="138" name="Rectangle 137">
            <a:extLst>
              <a:ext uri="{FF2B5EF4-FFF2-40B4-BE49-F238E27FC236}">
                <a16:creationId xmlns:a16="http://schemas.microsoft.com/office/drawing/2014/main" id="{AD84F134-B021-4856-A782-F1A0C5805834}"/>
              </a:ext>
              <a:ext uri="{C183D7F6-B498-43B3-948B-1728B52AA6E4}">
                <adec:decorative xmlns:adec="http://schemas.microsoft.com/office/drawing/2017/decorative" val="1"/>
              </a:ext>
            </a:extLst>
          </p:cNvPr>
          <p:cNvSpPr/>
          <p:nvPr/>
        </p:nvSpPr>
        <p:spPr>
          <a:xfrm>
            <a:off x="1172552" y="4249609"/>
            <a:ext cx="4570223" cy="1865354"/>
          </a:xfrm>
          <a:prstGeom prst="rect">
            <a:avLst/>
          </a:prstGeom>
          <a:noFill/>
          <a:ln w="19050">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140" name="Rectangle 139">
            <a:extLst>
              <a:ext uri="{FF2B5EF4-FFF2-40B4-BE49-F238E27FC236}">
                <a16:creationId xmlns:a16="http://schemas.microsoft.com/office/drawing/2014/main" id="{88AA0790-6DC6-49AC-94EA-6B04F4D93504}"/>
              </a:ext>
              <a:ext uri="{C183D7F6-B498-43B3-948B-1728B52AA6E4}">
                <adec:decorative xmlns:adec="http://schemas.microsoft.com/office/drawing/2017/decorative" val="1"/>
              </a:ext>
            </a:extLst>
          </p:cNvPr>
          <p:cNvSpPr/>
          <p:nvPr/>
        </p:nvSpPr>
        <p:spPr>
          <a:xfrm>
            <a:off x="6111325" y="4249609"/>
            <a:ext cx="4686432" cy="1865354"/>
          </a:xfrm>
          <a:prstGeom prst="rect">
            <a:avLst/>
          </a:prstGeom>
          <a:noFill/>
          <a:ln w="19050">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cxnSp>
        <p:nvCxnSpPr>
          <p:cNvPr id="148" name="Straight Arrow Connector 147">
            <a:extLst>
              <a:ext uri="{FF2B5EF4-FFF2-40B4-BE49-F238E27FC236}">
                <a16:creationId xmlns:a16="http://schemas.microsoft.com/office/drawing/2014/main" id="{91FDD44A-7BAB-4977-AA06-53DC1BE271C3}"/>
              </a:ext>
              <a:ext uri="{C183D7F6-B498-43B3-948B-1728B52AA6E4}">
                <adec:decorative xmlns:adec="http://schemas.microsoft.com/office/drawing/2017/decorative" val="1"/>
              </a:ext>
            </a:extLst>
          </p:cNvPr>
          <p:cNvCxnSpPr/>
          <p:nvPr/>
        </p:nvCxnSpPr>
        <p:spPr>
          <a:xfrm rot="10800000" flipH="1">
            <a:off x="3003983" y="5409321"/>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F2D6B180-AD93-41ED-895B-65BF61982423}"/>
              </a:ext>
              <a:ext uri="{C183D7F6-B498-43B3-948B-1728B52AA6E4}">
                <adec:decorative xmlns:adec="http://schemas.microsoft.com/office/drawing/2017/decorative" val="1"/>
              </a:ext>
            </a:extLst>
          </p:cNvPr>
          <p:cNvCxnSpPr/>
          <p:nvPr/>
        </p:nvCxnSpPr>
        <p:spPr>
          <a:xfrm rot="10800000" flipH="1">
            <a:off x="3003983" y="5585465"/>
            <a:ext cx="799319" cy="0"/>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87CFB72A-0BF7-4BE2-9CE7-EBFC4175B5EE}"/>
              </a:ext>
              <a:ext uri="{C183D7F6-B498-43B3-948B-1728B52AA6E4}">
                <adec:decorative xmlns:adec="http://schemas.microsoft.com/office/drawing/2017/decorative" val="1"/>
              </a:ext>
            </a:extLst>
          </p:cNvPr>
          <p:cNvCxnSpPr/>
          <p:nvPr/>
        </p:nvCxnSpPr>
        <p:spPr>
          <a:xfrm flipH="1">
            <a:off x="8051256" y="5483629"/>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E9123DD5-E761-4928-A7DF-13962EB3FFF9}"/>
              </a:ext>
              <a:ext uri="{C183D7F6-B498-43B3-948B-1728B52AA6E4}">
                <adec:decorative xmlns:adec="http://schemas.microsoft.com/office/drawing/2017/decorative" val="1"/>
              </a:ext>
            </a:extLst>
          </p:cNvPr>
          <p:cNvCxnSpPr/>
          <p:nvPr/>
        </p:nvCxnSpPr>
        <p:spPr>
          <a:xfrm flipH="1">
            <a:off x="8051256" y="5659773"/>
            <a:ext cx="799319" cy="0"/>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90AD0C0-2811-4A5E-8BAC-FC38C9EE4AFC}"/>
              </a:ext>
              <a:ext uri="{C183D7F6-B498-43B3-948B-1728B52AA6E4}">
                <adec:decorative xmlns:adec="http://schemas.microsoft.com/office/drawing/2017/decorative" val="1"/>
              </a:ext>
            </a:extLst>
          </p:cNvPr>
          <p:cNvCxnSpPr>
            <a:cxnSpLocks/>
            <a:endCxn id="100" idx="0"/>
          </p:cNvCxnSpPr>
          <p:nvPr/>
        </p:nvCxnSpPr>
        <p:spPr>
          <a:xfrm flipH="1">
            <a:off x="1968897" y="3502686"/>
            <a:ext cx="1470934" cy="324919"/>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E771409-8A1A-4A7B-9688-A800373948AF}"/>
              </a:ext>
              <a:ext uri="{C183D7F6-B498-43B3-948B-1728B52AA6E4}">
                <adec:decorative xmlns:adec="http://schemas.microsoft.com/office/drawing/2017/decorative" val="1"/>
              </a:ext>
            </a:extLst>
          </p:cNvPr>
          <p:cNvCxnSpPr>
            <a:cxnSpLocks/>
          </p:cNvCxnSpPr>
          <p:nvPr/>
        </p:nvCxnSpPr>
        <p:spPr>
          <a:xfrm flipH="1">
            <a:off x="2474347" y="3501511"/>
            <a:ext cx="964536" cy="344015"/>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1E20D6D9-D2F2-49E2-A815-E5142F11F02B}"/>
              </a:ext>
              <a:ext uri="{C183D7F6-B498-43B3-948B-1728B52AA6E4}">
                <adec:decorative xmlns:adec="http://schemas.microsoft.com/office/drawing/2017/decorative" val="1"/>
              </a:ext>
            </a:extLst>
          </p:cNvPr>
          <p:cNvCxnSpPr>
            <a:cxnSpLocks/>
            <a:endCxn id="85" idx="1"/>
          </p:cNvCxnSpPr>
          <p:nvPr/>
        </p:nvCxnSpPr>
        <p:spPr>
          <a:xfrm>
            <a:off x="8476342" y="3546308"/>
            <a:ext cx="830801" cy="29156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8353FAE-00C1-4552-8094-7E2816A640E3}"/>
              </a:ext>
              <a:ext uri="{C183D7F6-B498-43B3-948B-1728B52AA6E4}">
                <adec:decorative xmlns:adec="http://schemas.microsoft.com/office/drawing/2017/decorative" val="1"/>
              </a:ext>
            </a:extLst>
          </p:cNvPr>
          <p:cNvCxnSpPr>
            <a:cxnSpLocks/>
            <a:endCxn id="88" idx="1"/>
          </p:cNvCxnSpPr>
          <p:nvPr/>
        </p:nvCxnSpPr>
        <p:spPr>
          <a:xfrm>
            <a:off x="8531223" y="3528867"/>
            <a:ext cx="1289960" cy="309001"/>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ABDFE80-D75B-4FB1-9E83-F5B2EAC2C2C1}"/>
              </a:ext>
              <a:ext uri="{C183D7F6-B498-43B3-948B-1728B52AA6E4}">
                <adec:decorative xmlns:adec="http://schemas.microsoft.com/office/drawing/2017/decorative" val="1"/>
              </a:ext>
            </a:extLst>
          </p:cNvPr>
          <p:cNvCxnSpPr>
            <a:cxnSpLocks/>
          </p:cNvCxnSpPr>
          <p:nvPr/>
        </p:nvCxnSpPr>
        <p:spPr>
          <a:xfrm rot="10800000" flipH="1">
            <a:off x="3004338" y="5609838"/>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6BFA9A3E-A86C-4259-9D4B-AF9528E8E546}"/>
              </a:ext>
              <a:ext uri="{C183D7F6-B498-43B3-948B-1728B52AA6E4}">
                <adec:decorative xmlns:adec="http://schemas.microsoft.com/office/drawing/2017/decorative" val="1"/>
              </a:ext>
            </a:extLst>
          </p:cNvPr>
          <p:cNvCxnSpPr>
            <a:cxnSpLocks/>
          </p:cNvCxnSpPr>
          <p:nvPr/>
        </p:nvCxnSpPr>
        <p:spPr>
          <a:xfrm flipH="1">
            <a:off x="8043447" y="5660321"/>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014261E-EB12-7070-4A12-4B1F2FB176B9}"/>
              </a:ext>
              <a:ext uri="{C183D7F6-B498-43B3-948B-1728B52AA6E4}">
                <adec:decorative xmlns:adec="http://schemas.microsoft.com/office/drawing/2017/decorative" val="1"/>
              </a:ext>
            </a:extLst>
          </p:cNvPr>
          <p:cNvSpPr/>
          <p:nvPr/>
        </p:nvSpPr>
        <p:spPr>
          <a:xfrm>
            <a:off x="5991166" y="4072197"/>
            <a:ext cx="5090510" cy="2477297"/>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8" name="Picture 7">
            <a:extLst>
              <a:ext uri="{FF2B5EF4-FFF2-40B4-BE49-F238E27FC236}">
                <a16:creationId xmlns:a16="http://schemas.microsoft.com/office/drawing/2014/main" id="{E2CBEF28-1DDC-A7A0-A670-1418CA7D9429}"/>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043351" y="2849470"/>
            <a:ext cx="822593" cy="822593"/>
          </a:xfrm>
          <a:prstGeom prst="rect">
            <a:avLst/>
          </a:prstGeom>
        </p:spPr>
      </p:pic>
      <p:pic>
        <p:nvPicPr>
          <p:cNvPr id="10" name="Picture 9">
            <a:extLst>
              <a:ext uri="{FF2B5EF4-FFF2-40B4-BE49-F238E27FC236}">
                <a16:creationId xmlns:a16="http://schemas.microsoft.com/office/drawing/2014/main" id="{CA81CA96-1E45-9599-8370-C811FC7A4D06}"/>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8043447" y="2905077"/>
            <a:ext cx="780180" cy="780180"/>
          </a:xfrm>
          <a:prstGeom prst="rect">
            <a:avLst/>
          </a:prstGeom>
        </p:spPr>
      </p:pic>
      <p:sp>
        <p:nvSpPr>
          <p:cNvPr id="26" name="TextBox 25">
            <a:extLst>
              <a:ext uri="{FF2B5EF4-FFF2-40B4-BE49-F238E27FC236}">
                <a16:creationId xmlns:a16="http://schemas.microsoft.com/office/drawing/2014/main" id="{ED288304-AD48-2E62-B1CD-59E76C1A3E09}"/>
              </a:ext>
            </a:extLst>
          </p:cNvPr>
          <p:cNvSpPr txBox="1"/>
          <p:nvPr/>
        </p:nvSpPr>
        <p:spPr>
          <a:xfrm>
            <a:off x="1110324" y="2695141"/>
            <a:ext cx="1940395" cy="276999"/>
          </a:xfrm>
          <a:prstGeom prst="rect">
            <a:avLst/>
          </a:prstGeom>
          <a:noFill/>
        </p:spPr>
        <p:txBody>
          <a:bodyPr wrap="square" rtlCol="0">
            <a:spAutoFit/>
          </a:bodyPr>
          <a:lstStyle/>
          <a:p>
            <a:pPr defTabSz="914225"/>
            <a:r>
              <a:rPr lang="en-US" sz="1200" dirty="0">
                <a:solidFill>
                  <a:prstClr val="white"/>
                </a:solidFill>
                <a:latin typeface="Segoe UI"/>
                <a:ea typeface="Microsoft YaHei UI"/>
                <a:cs typeface=""/>
              </a:rPr>
              <a:t>Geo-Primary in Region A</a:t>
            </a:r>
          </a:p>
        </p:txBody>
      </p:sp>
      <p:sp>
        <p:nvSpPr>
          <p:cNvPr id="27" name="TextBox 26">
            <a:extLst>
              <a:ext uri="{FF2B5EF4-FFF2-40B4-BE49-F238E27FC236}">
                <a16:creationId xmlns:a16="http://schemas.microsoft.com/office/drawing/2014/main" id="{6E03ABF7-C269-BA47-8D5E-435FD495E505}"/>
              </a:ext>
            </a:extLst>
          </p:cNvPr>
          <p:cNvSpPr txBox="1"/>
          <p:nvPr/>
        </p:nvSpPr>
        <p:spPr>
          <a:xfrm>
            <a:off x="8843094" y="2771663"/>
            <a:ext cx="2034456" cy="276999"/>
          </a:xfrm>
          <a:prstGeom prst="rect">
            <a:avLst/>
          </a:prstGeom>
          <a:noFill/>
        </p:spPr>
        <p:txBody>
          <a:bodyPr wrap="square" rtlCol="0">
            <a:spAutoFit/>
          </a:bodyPr>
          <a:lstStyle/>
          <a:p>
            <a:pPr defTabSz="914225"/>
            <a:r>
              <a:rPr lang="en-US" sz="1200" dirty="0">
                <a:solidFill>
                  <a:prstClr val="white"/>
                </a:solidFill>
                <a:latin typeface="Segoe UI"/>
                <a:ea typeface="Microsoft YaHei UI"/>
                <a:cs typeface=""/>
              </a:rPr>
              <a:t>Geo-Secondary in Region B</a:t>
            </a:r>
          </a:p>
        </p:txBody>
      </p:sp>
      <p:cxnSp>
        <p:nvCxnSpPr>
          <p:cNvPr id="40" name="Straight Arrow Connector 39">
            <a:extLst>
              <a:ext uri="{FF2B5EF4-FFF2-40B4-BE49-F238E27FC236}">
                <a16:creationId xmlns:a16="http://schemas.microsoft.com/office/drawing/2014/main" id="{6FC97837-E6BD-48F9-6EAF-4268434D9F14}"/>
              </a:ext>
              <a:ext uri="{C183D7F6-B498-43B3-948B-1728B52AA6E4}">
                <adec:decorative xmlns:adec="http://schemas.microsoft.com/office/drawing/2017/decorative" val="1"/>
              </a:ext>
            </a:extLst>
          </p:cNvPr>
          <p:cNvCxnSpPr>
            <a:cxnSpLocks/>
          </p:cNvCxnSpPr>
          <p:nvPr/>
        </p:nvCxnSpPr>
        <p:spPr>
          <a:xfrm flipV="1">
            <a:off x="8038025" y="5085923"/>
            <a:ext cx="819320" cy="9125"/>
          </a:xfrm>
          <a:prstGeom prst="straightConnector1">
            <a:avLst/>
          </a:prstGeom>
          <a:ln w="22225">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B37105-BC90-9F09-EDF2-EF290B6BE093}"/>
              </a:ext>
              <a:ext uri="{C183D7F6-B498-43B3-948B-1728B52AA6E4}">
                <adec:decorative xmlns:adec="http://schemas.microsoft.com/office/drawing/2017/decorative" val="1"/>
              </a:ext>
            </a:extLst>
          </p:cNvPr>
          <p:cNvCxnSpPr>
            <a:cxnSpLocks/>
          </p:cNvCxnSpPr>
          <p:nvPr/>
        </p:nvCxnSpPr>
        <p:spPr>
          <a:xfrm flipV="1">
            <a:off x="2990758" y="5009237"/>
            <a:ext cx="819320" cy="9125"/>
          </a:xfrm>
          <a:prstGeom prst="straightConnector1">
            <a:avLst/>
          </a:prstGeom>
          <a:ln w="22225">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7609182-E648-1763-44B0-A7EE23547A4B}"/>
              </a:ext>
              <a:ext uri="{C183D7F6-B498-43B3-948B-1728B52AA6E4}">
                <adec:decorative xmlns:adec="http://schemas.microsoft.com/office/drawing/2017/decorative" val="1"/>
              </a:ext>
            </a:extLst>
          </p:cNvPr>
          <p:cNvCxnSpPr>
            <a:cxnSpLocks/>
          </p:cNvCxnSpPr>
          <p:nvPr/>
        </p:nvCxnSpPr>
        <p:spPr>
          <a:xfrm>
            <a:off x="5453152" y="5259565"/>
            <a:ext cx="983665" cy="0"/>
          </a:xfrm>
          <a:prstGeom prst="straightConnector1">
            <a:avLst/>
          </a:prstGeom>
          <a:ln w="38100">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3F4576B2-7555-CE23-6094-9E812F50D2E3}"/>
              </a:ext>
            </a:extLst>
          </p:cNvPr>
          <p:cNvSpPr txBox="1">
            <a:spLocks/>
          </p:cNvSpPr>
          <p:nvPr/>
        </p:nvSpPr>
        <p:spPr>
          <a:xfrm>
            <a:off x="741362" y="1042384"/>
            <a:ext cx="10679545" cy="149495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Geo-Primary cache in region A is available for read/write, Geo-Secondary cache in region B is read-only cache</a:t>
            </a:r>
          </a:p>
          <a:p>
            <a:r>
              <a:rPr lang="en-US" sz="1600" dirty="0"/>
              <a:t>Async data replication in place between Geo-Primary and Geo-Secondary caches. </a:t>
            </a:r>
          </a:p>
          <a:p>
            <a:r>
              <a:rPr lang="en-US" sz="1600" dirty="0"/>
              <a:t>If region A goes down, customers need to unlink caches and then divert their applications to read/write from Geo-Secondary cache instead</a:t>
            </a:r>
          </a:p>
        </p:txBody>
      </p:sp>
      <p:sp>
        <p:nvSpPr>
          <p:cNvPr id="12" name="TextBox 11">
            <a:extLst>
              <a:ext uri="{FF2B5EF4-FFF2-40B4-BE49-F238E27FC236}">
                <a16:creationId xmlns:a16="http://schemas.microsoft.com/office/drawing/2014/main" id="{FDCDFAE8-7542-B24F-BBFC-C874F2A7F78A}"/>
              </a:ext>
            </a:extLst>
          </p:cNvPr>
          <p:cNvSpPr txBox="1"/>
          <p:nvPr/>
        </p:nvSpPr>
        <p:spPr>
          <a:xfrm>
            <a:off x="5577234" y="5034516"/>
            <a:ext cx="839495" cy="406208"/>
          </a:xfrm>
          <a:prstGeom prst="rect">
            <a:avLst/>
          </a:prstGeom>
          <a:noFill/>
        </p:spPr>
        <p:txBody>
          <a:bodyPr wrap="square" rtlCol="0">
            <a:spAutoFit/>
          </a:bodyPr>
          <a:lstStyle/>
          <a:p>
            <a:pPr defTabSz="914225"/>
            <a:r>
              <a:rPr lang="en-US" sz="1000" dirty="0" err="1">
                <a:solidFill>
                  <a:srgbClr val="00B050"/>
                </a:solidFill>
                <a:latin typeface="Segoe UI"/>
                <a:ea typeface="Microsoft YaHei UI"/>
                <a:cs typeface=""/>
              </a:rPr>
              <a:t>Aysnc</a:t>
            </a:r>
            <a:r>
              <a:rPr lang="en-US" sz="1000" dirty="0">
                <a:solidFill>
                  <a:srgbClr val="00B050"/>
                </a:solidFill>
                <a:latin typeface="Segoe UI"/>
                <a:ea typeface="Microsoft YaHei UI"/>
                <a:cs typeface=""/>
              </a:rPr>
              <a:t> Replication</a:t>
            </a:r>
          </a:p>
        </p:txBody>
      </p:sp>
      <p:pic>
        <p:nvPicPr>
          <p:cNvPr id="13" name="Picture 12">
            <a:extLst>
              <a:ext uri="{FF2B5EF4-FFF2-40B4-BE49-F238E27FC236}">
                <a16:creationId xmlns:a16="http://schemas.microsoft.com/office/drawing/2014/main" id="{C6A41063-2C82-5A87-0803-F7AE16FAEDBD}"/>
              </a:ext>
              <a:ext uri="{C183D7F6-B498-43B3-948B-1728B52AA6E4}">
                <adec:decorative xmlns:adec="http://schemas.microsoft.com/office/drawing/2017/decorative" val="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0853358" y="5790483"/>
            <a:ext cx="683553" cy="683553"/>
          </a:xfrm>
          <a:prstGeom prst="rect">
            <a:avLst/>
          </a:prstGeom>
        </p:spPr>
      </p:pic>
    </p:spTree>
    <p:extLst>
      <p:ext uri="{BB962C8B-B14F-4D97-AF65-F5344CB8AC3E}">
        <p14:creationId xmlns:p14="http://schemas.microsoft.com/office/powerpoint/2010/main" val="41845558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464E85-ACF7-486A-8E14-60FC40C4AAC7}"/>
              </a:ext>
              <a:ext uri="{C183D7F6-B498-43B3-948B-1728B52AA6E4}">
                <adec:decorative xmlns:adec="http://schemas.microsoft.com/office/drawing/2017/decorative" val="1"/>
              </a:ext>
            </a:extLst>
          </p:cNvPr>
          <p:cNvSpPr>
            <a:spLocks/>
          </p:cNvSpPr>
          <p:nvPr/>
        </p:nvSpPr>
        <p:spPr bwMode="auto">
          <a:xfrm>
            <a:off x="351" y="1874079"/>
            <a:ext cx="12191649" cy="498392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Title 16">
            <a:extLst>
              <a:ext uri="{FF2B5EF4-FFF2-40B4-BE49-F238E27FC236}">
                <a16:creationId xmlns:a16="http://schemas.microsoft.com/office/drawing/2014/main" id="{D3C3BDB8-21D1-431D-BB83-C0A612F69DED}"/>
              </a:ext>
            </a:extLst>
          </p:cNvPr>
          <p:cNvSpPr txBox="1">
            <a:spLocks noGrp="1"/>
          </p:cNvSpPr>
          <p:nvPr>
            <p:ph type="title" idx="4294967295"/>
          </p:nvPr>
        </p:nvSpPr>
        <p:spPr>
          <a:xfrm>
            <a:off x="588263" y="232538"/>
            <a:ext cx="9310958" cy="49244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mj-lt"/>
                <a:ea typeface="+mn-ea"/>
                <a:cs typeface="Segoe UI" pitchFamily="34" charset="0"/>
              </a:rPr>
              <a:t>Inside | Geo-failover</a:t>
            </a:r>
          </a:p>
        </p:txBody>
      </p:sp>
      <p:sp>
        <p:nvSpPr>
          <p:cNvPr id="223" name="TextBox 222">
            <a:extLst>
              <a:ext uri="{FF2B5EF4-FFF2-40B4-BE49-F238E27FC236}">
                <a16:creationId xmlns:a16="http://schemas.microsoft.com/office/drawing/2014/main" id="{C37A8A31-B3F8-42AA-BC32-24FA87015F64}"/>
              </a:ext>
            </a:extLst>
          </p:cNvPr>
          <p:cNvSpPr txBox="1"/>
          <p:nvPr/>
        </p:nvSpPr>
        <p:spPr>
          <a:xfrm>
            <a:off x="6495023" y="1593401"/>
            <a:ext cx="1017385" cy="280678"/>
          </a:xfrm>
          <a:prstGeom prst="rect">
            <a:avLst/>
          </a:prstGeom>
          <a:noFill/>
        </p:spPr>
        <p:txBody>
          <a:bodyPr wrap="square" rtlCol="0">
            <a:spAutoFit/>
          </a:bodyPr>
          <a:lstStyle/>
          <a:p>
            <a:pPr algn="ctr" defTabSz="914225"/>
            <a:r>
              <a:rPr lang="en-US" sz="1200">
                <a:solidFill>
                  <a:prstClr val="white"/>
                </a:solidFill>
                <a:latin typeface="Segoe UI"/>
                <a:ea typeface="Microsoft YaHei UI"/>
                <a:cs typeface=""/>
              </a:rPr>
              <a:t>Client</a:t>
            </a:r>
          </a:p>
        </p:txBody>
      </p:sp>
      <p:sp>
        <p:nvSpPr>
          <p:cNvPr id="7" name="Text Placeholder 5">
            <a:extLst>
              <a:ext uri="{FF2B5EF4-FFF2-40B4-BE49-F238E27FC236}">
                <a16:creationId xmlns:a16="http://schemas.microsoft.com/office/drawing/2014/main" id="{B08EDB19-F37B-43A4-A4D2-3C80C971DD93}"/>
              </a:ext>
              <a:ext uri="{C183D7F6-B498-43B3-948B-1728B52AA6E4}">
                <adec:decorative xmlns:adec="http://schemas.microsoft.com/office/drawing/2017/decorative" val="1"/>
              </a:ext>
            </a:extLst>
          </p:cNvPr>
          <p:cNvSpPr txBox="1">
            <a:spLocks/>
          </p:cNvSpPr>
          <p:nvPr/>
        </p:nvSpPr>
        <p:spPr>
          <a:xfrm>
            <a:off x="266701" y="1042384"/>
            <a:ext cx="11154206" cy="1619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dirty="0"/>
          </a:p>
        </p:txBody>
      </p:sp>
      <p:sp>
        <p:nvSpPr>
          <p:cNvPr id="63" name="TextBox 62">
            <a:extLst>
              <a:ext uri="{FF2B5EF4-FFF2-40B4-BE49-F238E27FC236}">
                <a16:creationId xmlns:a16="http://schemas.microsoft.com/office/drawing/2014/main" id="{3744588E-6BC6-4966-8D69-8179B0D327D7}"/>
              </a:ext>
            </a:extLst>
          </p:cNvPr>
          <p:cNvSpPr txBox="1"/>
          <p:nvPr/>
        </p:nvSpPr>
        <p:spPr>
          <a:xfrm>
            <a:off x="8056595" y="5440724"/>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64" name="TextBox 63">
            <a:extLst>
              <a:ext uri="{FF2B5EF4-FFF2-40B4-BE49-F238E27FC236}">
                <a16:creationId xmlns:a16="http://schemas.microsoft.com/office/drawing/2014/main" id="{FE4509EA-8A7E-44FA-B04E-DF8641514A96}"/>
              </a:ext>
            </a:extLst>
          </p:cNvPr>
          <p:cNvSpPr txBox="1"/>
          <p:nvPr/>
        </p:nvSpPr>
        <p:spPr>
          <a:xfrm>
            <a:off x="8043447" y="4892153"/>
            <a:ext cx="839495" cy="406208"/>
          </a:xfrm>
          <a:prstGeom prst="rect">
            <a:avLst/>
          </a:prstGeom>
          <a:noFill/>
        </p:spPr>
        <p:txBody>
          <a:bodyPr wrap="square" rtlCol="0">
            <a:spAutoFit/>
          </a:bodyPr>
          <a:lstStyle/>
          <a:p>
            <a:pPr defTabSz="914225"/>
            <a:r>
              <a:rPr lang="en-US" sz="1000">
                <a:solidFill>
                  <a:srgbClr val="00B050"/>
                </a:solidFill>
                <a:latin typeface="Segoe UI"/>
                <a:ea typeface="Microsoft YaHei UI"/>
                <a:cs typeface=""/>
              </a:rPr>
              <a:t>Aysnc Replication</a:t>
            </a:r>
          </a:p>
        </p:txBody>
      </p:sp>
      <p:sp>
        <p:nvSpPr>
          <p:cNvPr id="65" name="TextBox 64">
            <a:extLst>
              <a:ext uri="{FF2B5EF4-FFF2-40B4-BE49-F238E27FC236}">
                <a16:creationId xmlns:a16="http://schemas.microsoft.com/office/drawing/2014/main" id="{40FC8980-F2DB-41B6-B7FE-753777DCE056}"/>
              </a:ext>
            </a:extLst>
          </p:cNvPr>
          <p:cNvSpPr txBox="1"/>
          <p:nvPr/>
        </p:nvSpPr>
        <p:spPr>
          <a:xfrm>
            <a:off x="3051260" y="5366417"/>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66" name="TextBox 65">
            <a:extLst>
              <a:ext uri="{FF2B5EF4-FFF2-40B4-BE49-F238E27FC236}">
                <a16:creationId xmlns:a16="http://schemas.microsoft.com/office/drawing/2014/main" id="{6D379363-CD5D-41BE-828F-A4CBD3036079}"/>
              </a:ext>
            </a:extLst>
          </p:cNvPr>
          <p:cNvSpPr txBox="1"/>
          <p:nvPr/>
        </p:nvSpPr>
        <p:spPr>
          <a:xfrm>
            <a:off x="3038114" y="4817845"/>
            <a:ext cx="839495" cy="406208"/>
          </a:xfrm>
          <a:prstGeom prst="rect">
            <a:avLst/>
          </a:prstGeom>
          <a:noFill/>
        </p:spPr>
        <p:txBody>
          <a:bodyPr wrap="square" rtlCol="0">
            <a:spAutoFit/>
          </a:bodyPr>
          <a:lstStyle/>
          <a:p>
            <a:pPr defTabSz="914225"/>
            <a:r>
              <a:rPr lang="en-US" sz="1000" dirty="0" err="1">
                <a:solidFill>
                  <a:srgbClr val="00B050"/>
                </a:solidFill>
                <a:latin typeface="Segoe UI"/>
                <a:ea typeface="Microsoft YaHei UI"/>
                <a:cs typeface=""/>
              </a:rPr>
              <a:t>Aysnc</a:t>
            </a:r>
            <a:r>
              <a:rPr lang="en-US" sz="1000" dirty="0">
                <a:solidFill>
                  <a:srgbClr val="00B050"/>
                </a:solidFill>
                <a:latin typeface="Segoe UI"/>
                <a:ea typeface="Microsoft YaHei UI"/>
                <a:cs typeface=""/>
              </a:rPr>
              <a:t> Replication</a:t>
            </a:r>
          </a:p>
        </p:txBody>
      </p:sp>
      <p:sp>
        <p:nvSpPr>
          <p:cNvPr id="68" name="Rectangle 67">
            <a:extLst>
              <a:ext uri="{FF2B5EF4-FFF2-40B4-BE49-F238E27FC236}">
                <a16:creationId xmlns:a16="http://schemas.microsoft.com/office/drawing/2014/main" id="{8FC526E2-AC09-4B2B-927B-6250DA8BDFDC}"/>
              </a:ext>
            </a:extLst>
          </p:cNvPr>
          <p:cNvSpPr/>
          <p:nvPr/>
        </p:nvSpPr>
        <p:spPr>
          <a:xfrm>
            <a:off x="6468615" y="456971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dirty="0">
              <a:solidFill>
                <a:prstClr val="white"/>
              </a:solidFill>
            </a:endParaRPr>
          </a:p>
          <a:p>
            <a:pPr defTabSz="914225"/>
            <a:r>
              <a:rPr lang="en-US" sz="1200" dirty="0">
                <a:solidFill>
                  <a:prstClr val="white"/>
                </a:solidFill>
              </a:rPr>
              <a:t>Azure Cache Agent</a:t>
            </a:r>
          </a:p>
        </p:txBody>
      </p:sp>
      <p:grpSp>
        <p:nvGrpSpPr>
          <p:cNvPr id="69" name="Group 68">
            <a:extLst>
              <a:ext uri="{FF2B5EF4-FFF2-40B4-BE49-F238E27FC236}">
                <a16:creationId xmlns:a16="http://schemas.microsoft.com/office/drawing/2014/main" id="{348ABD8E-C1FC-4DFB-910F-D463B9FBAB93}"/>
              </a:ext>
              <a:ext uri="{C183D7F6-B498-43B3-948B-1728B52AA6E4}">
                <adec:decorative xmlns:adec="http://schemas.microsoft.com/office/drawing/2017/decorative" val="1"/>
              </a:ext>
            </a:extLst>
          </p:cNvPr>
          <p:cNvGrpSpPr/>
          <p:nvPr/>
        </p:nvGrpSpPr>
        <p:grpSpPr>
          <a:xfrm>
            <a:off x="7008756" y="3827605"/>
            <a:ext cx="91427" cy="731417"/>
            <a:chOff x="1580229" y="2752077"/>
            <a:chExt cx="91440" cy="954349"/>
          </a:xfrm>
          <a:solidFill>
            <a:srgbClr val="FFC000"/>
          </a:solidFill>
        </p:grpSpPr>
        <p:cxnSp>
          <p:nvCxnSpPr>
            <p:cNvPr id="70" name="Straight Connector 69">
              <a:extLst>
                <a:ext uri="{FF2B5EF4-FFF2-40B4-BE49-F238E27FC236}">
                  <a16:creationId xmlns:a16="http://schemas.microsoft.com/office/drawing/2014/main" id="{DBC29212-FCA9-480E-BB9D-0F44D40280E5}"/>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D23779B-8CEA-46F6-A468-CE26453D5F15}"/>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72" name="Group 71">
            <a:extLst>
              <a:ext uri="{FF2B5EF4-FFF2-40B4-BE49-F238E27FC236}">
                <a16:creationId xmlns:a16="http://schemas.microsoft.com/office/drawing/2014/main" id="{2EAF5E64-1FA2-464F-9D6D-82D85C61DD8C}"/>
              </a:ext>
              <a:ext uri="{C183D7F6-B498-43B3-948B-1728B52AA6E4}">
                <adec:decorative xmlns:adec="http://schemas.microsoft.com/office/drawing/2017/decorative" val="1"/>
              </a:ext>
            </a:extLst>
          </p:cNvPr>
          <p:cNvGrpSpPr/>
          <p:nvPr/>
        </p:nvGrpSpPr>
        <p:grpSpPr>
          <a:xfrm>
            <a:off x="7455693" y="3827605"/>
            <a:ext cx="91427" cy="731417"/>
            <a:chOff x="1580229" y="2752077"/>
            <a:chExt cx="91440" cy="954349"/>
          </a:xfrm>
          <a:solidFill>
            <a:schemeClr val="accent3"/>
          </a:solidFill>
        </p:grpSpPr>
        <p:cxnSp>
          <p:nvCxnSpPr>
            <p:cNvPr id="73" name="Straight Connector 72">
              <a:extLst>
                <a:ext uri="{FF2B5EF4-FFF2-40B4-BE49-F238E27FC236}">
                  <a16:creationId xmlns:a16="http://schemas.microsoft.com/office/drawing/2014/main" id="{894F74EF-1881-4846-A3E0-620FEB3B64E7}"/>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DE6874AF-39F2-4BC2-B8D7-4DC33BAF1A00}"/>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75" name="TextBox 74">
            <a:extLst>
              <a:ext uri="{FF2B5EF4-FFF2-40B4-BE49-F238E27FC236}">
                <a16:creationId xmlns:a16="http://schemas.microsoft.com/office/drawing/2014/main" id="{3F62D64E-5782-4D6E-AB84-F2F7D4B8F434}"/>
              </a:ext>
            </a:extLst>
          </p:cNvPr>
          <p:cNvSpPr txBox="1"/>
          <p:nvPr/>
        </p:nvSpPr>
        <p:spPr>
          <a:xfrm>
            <a:off x="6179122" y="3857733"/>
            <a:ext cx="917316" cy="233557"/>
          </a:xfrm>
          <a:prstGeom prst="rect">
            <a:avLst/>
          </a:prstGeom>
          <a:noFill/>
        </p:spPr>
        <p:txBody>
          <a:bodyPr wrap="square" rtlCol="0">
            <a:spAutoFit/>
          </a:bodyPr>
          <a:lstStyle/>
          <a:p>
            <a:pPr defTabSz="914225"/>
            <a:r>
              <a:rPr lang="en-US" sz="900" dirty="0">
                <a:solidFill>
                  <a:prstClr val="white"/>
                </a:solidFill>
                <a:latin typeface="Segoe UI"/>
                <a:ea typeface="Microsoft YaHei UI"/>
                <a:cs typeface=""/>
              </a:rPr>
              <a:t>Non-TLS 6379</a:t>
            </a:r>
          </a:p>
        </p:txBody>
      </p:sp>
      <p:sp>
        <p:nvSpPr>
          <p:cNvPr id="76" name="TextBox 75">
            <a:extLst>
              <a:ext uri="{FF2B5EF4-FFF2-40B4-BE49-F238E27FC236}">
                <a16:creationId xmlns:a16="http://schemas.microsoft.com/office/drawing/2014/main" id="{C08E7E5C-85B2-4067-83CF-C613929335A4}"/>
              </a:ext>
            </a:extLst>
          </p:cNvPr>
          <p:cNvSpPr txBox="1"/>
          <p:nvPr/>
        </p:nvSpPr>
        <p:spPr>
          <a:xfrm>
            <a:off x="7480462"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77" name="Group 76">
            <a:extLst>
              <a:ext uri="{FF2B5EF4-FFF2-40B4-BE49-F238E27FC236}">
                <a16:creationId xmlns:a16="http://schemas.microsoft.com/office/drawing/2014/main" id="{31A49CC0-DB06-4459-9497-C5E193CDC9AF}"/>
              </a:ext>
              <a:ext uri="{C183D7F6-B498-43B3-948B-1728B52AA6E4}">
                <adec:decorative xmlns:adec="http://schemas.microsoft.com/office/drawing/2017/decorative" val="1"/>
              </a:ext>
            </a:extLst>
          </p:cNvPr>
          <p:cNvGrpSpPr/>
          <p:nvPr/>
        </p:nvGrpSpPr>
        <p:grpSpPr>
          <a:xfrm>
            <a:off x="6563476" y="5220304"/>
            <a:ext cx="1389691" cy="515494"/>
            <a:chOff x="1017621" y="5654252"/>
            <a:chExt cx="1389888" cy="515567"/>
          </a:xfrm>
          <a:solidFill>
            <a:schemeClr val="bg1">
              <a:lumMod val="95000"/>
            </a:schemeClr>
          </a:solidFill>
        </p:grpSpPr>
        <p:sp>
          <p:nvSpPr>
            <p:cNvPr id="78" name="Rectangle 77">
              <a:extLst>
                <a:ext uri="{FF2B5EF4-FFF2-40B4-BE49-F238E27FC236}">
                  <a16:creationId xmlns:a16="http://schemas.microsoft.com/office/drawing/2014/main" id="{BE51CBFB-9925-4EAD-B808-EB5CC634DC28}"/>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79" name="Group 78">
              <a:extLst>
                <a:ext uri="{FF2B5EF4-FFF2-40B4-BE49-F238E27FC236}">
                  <a16:creationId xmlns:a16="http://schemas.microsoft.com/office/drawing/2014/main" id="{84593AA9-5738-4E9F-AE95-588FEFF6D0FC}"/>
                </a:ext>
              </a:extLst>
            </p:cNvPr>
            <p:cNvGrpSpPr/>
            <p:nvPr/>
          </p:nvGrpSpPr>
          <p:grpSpPr>
            <a:xfrm>
              <a:off x="1104443" y="5696591"/>
              <a:ext cx="1298484" cy="430948"/>
              <a:chOff x="4902337" y="3437664"/>
              <a:chExt cx="1625064" cy="430948"/>
            </a:xfrm>
            <a:grpFill/>
          </p:grpSpPr>
          <p:pic>
            <p:nvPicPr>
              <p:cNvPr id="80" name="Picture 79">
                <a:extLst>
                  <a:ext uri="{FF2B5EF4-FFF2-40B4-BE49-F238E27FC236}">
                    <a16:creationId xmlns:a16="http://schemas.microsoft.com/office/drawing/2014/main" id="{CA674E95-D558-4623-8EC0-9AB8F8044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81" name="TextBox 80">
                <a:extLst>
                  <a:ext uri="{FF2B5EF4-FFF2-40B4-BE49-F238E27FC236}">
                    <a16:creationId xmlns:a16="http://schemas.microsoft.com/office/drawing/2014/main" id="{3D76D5D4-3E78-4E53-97C3-25BF5FDF332E}"/>
                  </a:ext>
                </a:extLst>
              </p:cNvPr>
              <p:cNvSpPr txBox="1"/>
              <p:nvPr/>
            </p:nvSpPr>
            <p:spPr>
              <a:xfrm>
                <a:off x="5412418" y="3437664"/>
                <a:ext cx="1114983"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82" name="Rectangle 81">
            <a:extLst>
              <a:ext uri="{FF2B5EF4-FFF2-40B4-BE49-F238E27FC236}">
                <a16:creationId xmlns:a16="http://schemas.microsoft.com/office/drawing/2014/main" id="{DE905290-CE82-4B29-881F-740EEBBDBB22}"/>
              </a:ext>
            </a:extLst>
          </p:cNvPr>
          <p:cNvSpPr/>
          <p:nvPr/>
        </p:nvSpPr>
        <p:spPr>
          <a:xfrm>
            <a:off x="8847344" y="456971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83" name="Group 82">
            <a:extLst>
              <a:ext uri="{FF2B5EF4-FFF2-40B4-BE49-F238E27FC236}">
                <a16:creationId xmlns:a16="http://schemas.microsoft.com/office/drawing/2014/main" id="{E40C8ED8-D9F4-4E29-9FF6-75A1C0A6DD3C}"/>
              </a:ext>
              <a:ext uri="{C183D7F6-B498-43B3-948B-1728B52AA6E4}">
                <adec:decorative xmlns:adec="http://schemas.microsoft.com/office/drawing/2017/decorative" val="1"/>
              </a:ext>
            </a:extLst>
          </p:cNvPr>
          <p:cNvGrpSpPr/>
          <p:nvPr/>
        </p:nvGrpSpPr>
        <p:grpSpPr>
          <a:xfrm>
            <a:off x="9293754" y="3827605"/>
            <a:ext cx="91427" cy="731417"/>
            <a:chOff x="1580229" y="2752077"/>
            <a:chExt cx="91440" cy="954349"/>
          </a:xfrm>
          <a:solidFill>
            <a:srgbClr val="FFC000"/>
          </a:solidFill>
        </p:grpSpPr>
        <p:cxnSp>
          <p:nvCxnSpPr>
            <p:cNvPr id="84" name="Straight Connector 83">
              <a:extLst>
                <a:ext uri="{FF2B5EF4-FFF2-40B4-BE49-F238E27FC236}">
                  <a16:creationId xmlns:a16="http://schemas.microsoft.com/office/drawing/2014/main" id="{68FBE1B5-2017-4CB0-897E-7760F5E72E63}"/>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F6FF33DC-B1A0-45E4-A084-3D9145E0BE61}"/>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86" name="Group 85">
            <a:extLst>
              <a:ext uri="{FF2B5EF4-FFF2-40B4-BE49-F238E27FC236}">
                <a16:creationId xmlns:a16="http://schemas.microsoft.com/office/drawing/2014/main" id="{BAD32C34-5B47-42DD-9BC6-6269636CA203}"/>
              </a:ext>
              <a:ext uri="{C183D7F6-B498-43B3-948B-1728B52AA6E4}">
                <adec:decorative xmlns:adec="http://schemas.microsoft.com/office/drawing/2017/decorative" val="1"/>
              </a:ext>
            </a:extLst>
          </p:cNvPr>
          <p:cNvGrpSpPr/>
          <p:nvPr/>
        </p:nvGrpSpPr>
        <p:grpSpPr>
          <a:xfrm>
            <a:off x="9807794" y="3827605"/>
            <a:ext cx="91427" cy="731417"/>
            <a:chOff x="1580229" y="2752077"/>
            <a:chExt cx="91440" cy="954349"/>
          </a:xfrm>
          <a:solidFill>
            <a:schemeClr val="accent3"/>
          </a:solidFill>
        </p:grpSpPr>
        <p:cxnSp>
          <p:nvCxnSpPr>
            <p:cNvPr id="87" name="Straight Connector 86">
              <a:extLst>
                <a:ext uri="{FF2B5EF4-FFF2-40B4-BE49-F238E27FC236}">
                  <a16:creationId xmlns:a16="http://schemas.microsoft.com/office/drawing/2014/main" id="{D9DB806A-8621-4AAE-9698-8578A7B90D37}"/>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43A1AD5C-D665-4DD5-8127-8BE4D1ECE828}"/>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89" name="TextBox 88">
            <a:extLst>
              <a:ext uri="{FF2B5EF4-FFF2-40B4-BE49-F238E27FC236}">
                <a16:creationId xmlns:a16="http://schemas.microsoft.com/office/drawing/2014/main" id="{6649F642-6551-437C-ADE6-FFF348087068}"/>
              </a:ext>
            </a:extLst>
          </p:cNvPr>
          <p:cNvSpPr txBox="1"/>
          <p:nvPr/>
        </p:nvSpPr>
        <p:spPr>
          <a:xfrm>
            <a:off x="8531223"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90" name="TextBox 89">
            <a:extLst>
              <a:ext uri="{FF2B5EF4-FFF2-40B4-BE49-F238E27FC236}">
                <a16:creationId xmlns:a16="http://schemas.microsoft.com/office/drawing/2014/main" id="{3F6811D5-92F4-45F3-BA52-657F88091C3F}"/>
              </a:ext>
            </a:extLst>
          </p:cNvPr>
          <p:cNvSpPr txBox="1"/>
          <p:nvPr/>
        </p:nvSpPr>
        <p:spPr>
          <a:xfrm>
            <a:off x="9832563"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91" name="Group 90">
            <a:extLst>
              <a:ext uri="{FF2B5EF4-FFF2-40B4-BE49-F238E27FC236}">
                <a16:creationId xmlns:a16="http://schemas.microsoft.com/office/drawing/2014/main" id="{26E7158D-5C69-4A9E-BDC3-2B74C525EBF6}"/>
              </a:ext>
              <a:ext uri="{C183D7F6-B498-43B3-948B-1728B52AA6E4}">
                <adec:decorative xmlns:adec="http://schemas.microsoft.com/office/drawing/2017/decorative" val="1"/>
              </a:ext>
            </a:extLst>
          </p:cNvPr>
          <p:cNvGrpSpPr/>
          <p:nvPr/>
        </p:nvGrpSpPr>
        <p:grpSpPr>
          <a:xfrm>
            <a:off x="8942204" y="5220304"/>
            <a:ext cx="1389691" cy="515494"/>
            <a:chOff x="1017621" y="5654252"/>
            <a:chExt cx="1389888" cy="515567"/>
          </a:xfrm>
          <a:solidFill>
            <a:schemeClr val="bg1">
              <a:lumMod val="95000"/>
            </a:schemeClr>
          </a:solidFill>
        </p:grpSpPr>
        <p:sp>
          <p:nvSpPr>
            <p:cNvPr id="92" name="Rectangle 91">
              <a:extLst>
                <a:ext uri="{FF2B5EF4-FFF2-40B4-BE49-F238E27FC236}">
                  <a16:creationId xmlns:a16="http://schemas.microsoft.com/office/drawing/2014/main" id="{5BD2E8CB-0B2C-4864-8E13-B1F59AF19F2F}"/>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93" name="Group 92">
              <a:extLst>
                <a:ext uri="{FF2B5EF4-FFF2-40B4-BE49-F238E27FC236}">
                  <a16:creationId xmlns:a16="http://schemas.microsoft.com/office/drawing/2014/main" id="{9551D171-E949-432B-9F52-02C8624154C6}"/>
                </a:ext>
              </a:extLst>
            </p:cNvPr>
            <p:cNvGrpSpPr/>
            <p:nvPr/>
          </p:nvGrpSpPr>
          <p:grpSpPr>
            <a:xfrm>
              <a:off x="1104445" y="5696591"/>
              <a:ext cx="1292169" cy="430948"/>
              <a:chOff x="4902337" y="3437664"/>
              <a:chExt cx="1617160" cy="430948"/>
            </a:xfrm>
            <a:grpFill/>
          </p:grpSpPr>
          <p:pic>
            <p:nvPicPr>
              <p:cNvPr id="94" name="Picture 93">
                <a:extLst>
                  <a:ext uri="{FF2B5EF4-FFF2-40B4-BE49-F238E27FC236}">
                    <a16:creationId xmlns:a16="http://schemas.microsoft.com/office/drawing/2014/main" id="{483091CA-C6C4-4BA6-A5AC-7FEB22F50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95" name="TextBox 94">
                <a:extLst>
                  <a:ext uri="{FF2B5EF4-FFF2-40B4-BE49-F238E27FC236}">
                    <a16:creationId xmlns:a16="http://schemas.microsoft.com/office/drawing/2014/main" id="{8EEAB251-E8FE-4183-A8B4-14EAEFF5F37A}"/>
                  </a:ext>
                </a:extLst>
              </p:cNvPr>
              <p:cNvSpPr txBox="1"/>
              <p:nvPr/>
            </p:nvSpPr>
            <p:spPr>
              <a:xfrm>
                <a:off x="5412418" y="3437664"/>
                <a:ext cx="1107079"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96" name="Rectangle 95">
            <a:extLst>
              <a:ext uri="{FF2B5EF4-FFF2-40B4-BE49-F238E27FC236}">
                <a16:creationId xmlns:a16="http://schemas.microsoft.com/office/drawing/2014/main" id="{5C018D5C-26D5-41D5-A484-EC82525AD760}"/>
              </a:ext>
              <a:ext uri="{C183D7F6-B498-43B3-948B-1728B52AA6E4}">
                <adec:decorative xmlns:adec="http://schemas.microsoft.com/office/drawing/2017/decorative" val="1"/>
              </a:ext>
            </a:extLst>
          </p:cNvPr>
          <p:cNvSpPr/>
          <p:nvPr/>
        </p:nvSpPr>
        <p:spPr>
          <a:xfrm>
            <a:off x="972864" y="4074808"/>
            <a:ext cx="4873176" cy="2410495"/>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97" name="Rectangle 96">
            <a:extLst>
              <a:ext uri="{FF2B5EF4-FFF2-40B4-BE49-F238E27FC236}">
                <a16:creationId xmlns:a16="http://schemas.microsoft.com/office/drawing/2014/main" id="{EC57C4CE-4ED6-45B2-82F1-C7EB71FDF824}"/>
              </a:ext>
            </a:extLst>
          </p:cNvPr>
          <p:cNvSpPr/>
          <p:nvPr/>
        </p:nvSpPr>
        <p:spPr>
          <a:xfrm>
            <a:off x="1425123" y="4569716"/>
            <a:ext cx="1579410" cy="1233822"/>
          </a:xfrm>
          <a:prstGeom prst="rect">
            <a:avLst/>
          </a:prstGeom>
          <a:solidFill>
            <a:schemeClr val="accent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98" name="Group 97">
            <a:extLst>
              <a:ext uri="{FF2B5EF4-FFF2-40B4-BE49-F238E27FC236}">
                <a16:creationId xmlns:a16="http://schemas.microsoft.com/office/drawing/2014/main" id="{E546C5EC-D8CA-4B93-9636-C70F0F09F132}"/>
              </a:ext>
              <a:ext uri="{C183D7F6-B498-43B3-948B-1728B52AA6E4}">
                <adec:decorative xmlns:adec="http://schemas.microsoft.com/office/drawing/2017/decorative" val="1"/>
              </a:ext>
            </a:extLst>
          </p:cNvPr>
          <p:cNvGrpSpPr/>
          <p:nvPr/>
        </p:nvGrpSpPr>
        <p:grpSpPr>
          <a:xfrm>
            <a:off x="1923183" y="3827605"/>
            <a:ext cx="91427" cy="731417"/>
            <a:chOff x="1580229" y="2752077"/>
            <a:chExt cx="91440" cy="954349"/>
          </a:xfrm>
          <a:solidFill>
            <a:srgbClr val="FFC000"/>
          </a:solidFill>
        </p:grpSpPr>
        <p:cxnSp>
          <p:nvCxnSpPr>
            <p:cNvPr id="99" name="Straight Connector 98">
              <a:extLst>
                <a:ext uri="{FF2B5EF4-FFF2-40B4-BE49-F238E27FC236}">
                  <a16:creationId xmlns:a16="http://schemas.microsoft.com/office/drawing/2014/main" id="{4AEB69BC-706D-4517-98A8-91E21DD988CD}"/>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B32ED20D-AC90-428A-8F6C-158FDECDF849}"/>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01" name="Group 100">
            <a:extLst>
              <a:ext uri="{FF2B5EF4-FFF2-40B4-BE49-F238E27FC236}">
                <a16:creationId xmlns:a16="http://schemas.microsoft.com/office/drawing/2014/main" id="{B09985CA-4E2E-4721-97AA-F4987043297D}"/>
              </a:ext>
              <a:ext uri="{C183D7F6-B498-43B3-948B-1728B52AA6E4}">
                <adec:decorative xmlns:adec="http://schemas.microsoft.com/office/drawing/2017/decorative" val="1"/>
              </a:ext>
            </a:extLst>
          </p:cNvPr>
          <p:cNvGrpSpPr/>
          <p:nvPr/>
        </p:nvGrpSpPr>
        <p:grpSpPr>
          <a:xfrm>
            <a:off x="2403671" y="3827605"/>
            <a:ext cx="91427" cy="731417"/>
            <a:chOff x="1580229" y="2752077"/>
            <a:chExt cx="91440" cy="954349"/>
          </a:xfrm>
          <a:solidFill>
            <a:schemeClr val="accent3"/>
          </a:solidFill>
        </p:grpSpPr>
        <p:cxnSp>
          <p:nvCxnSpPr>
            <p:cNvPr id="102" name="Straight Connector 101">
              <a:extLst>
                <a:ext uri="{FF2B5EF4-FFF2-40B4-BE49-F238E27FC236}">
                  <a16:creationId xmlns:a16="http://schemas.microsoft.com/office/drawing/2014/main" id="{02DF7827-7AE2-4369-8B2B-E4A24CA5C2C3}"/>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026C6FDC-F01F-4069-AC71-A6923CE19089}"/>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04" name="TextBox 103">
            <a:extLst>
              <a:ext uri="{FF2B5EF4-FFF2-40B4-BE49-F238E27FC236}">
                <a16:creationId xmlns:a16="http://schemas.microsoft.com/office/drawing/2014/main" id="{6C8C5096-6AAB-45A3-B079-882ACF56FD49}"/>
              </a:ext>
            </a:extLst>
          </p:cNvPr>
          <p:cNvSpPr txBox="1"/>
          <p:nvPr/>
        </p:nvSpPr>
        <p:spPr>
          <a:xfrm>
            <a:off x="1110324"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105" name="TextBox 104">
            <a:extLst>
              <a:ext uri="{FF2B5EF4-FFF2-40B4-BE49-F238E27FC236}">
                <a16:creationId xmlns:a16="http://schemas.microsoft.com/office/drawing/2014/main" id="{D3725442-9FD3-4DF7-9E26-1B0900C9062F}"/>
              </a:ext>
            </a:extLst>
          </p:cNvPr>
          <p:cNvSpPr txBox="1"/>
          <p:nvPr/>
        </p:nvSpPr>
        <p:spPr>
          <a:xfrm>
            <a:off x="2411664"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106" name="Group 105">
            <a:extLst>
              <a:ext uri="{FF2B5EF4-FFF2-40B4-BE49-F238E27FC236}">
                <a16:creationId xmlns:a16="http://schemas.microsoft.com/office/drawing/2014/main" id="{01640431-E961-43B3-A752-02CE266C0986}"/>
              </a:ext>
              <a:ext uri="{C183D7F6-B498-43B3-948B-1728B52AA6E4}">
                <adec:decorative xmlns:adec="http://schemas.microsoft.com/office/drawing/2017/decorative" val="1"/>
              </a:ext>
            </a:extLst>
          </p:cNvPr>
          <p:cNvGrpSpPr/>
          <p:nvPr/>
        </p:nvGrpSpPr>
        <p:grpSpPr>
          <a:xfrm>
            <a:off x="1519982" y="5220304"/>
            <a:ext cx="1389691" cy="515494"/>
            <a:chOff x="1017621" y="5654252"/>
            <a:chExt cx="1389888" cy="515567"/>
          </a:xfrm>
          <a:solidFill>
            <a:schemeClr val="bg1">
              <a:lumMod val="95000"/>
            </a:schemeClr>
          </a:solidFill>
        </p:grpSpPr>
        <p:sp>
          <p:nvSpPr>
            <p:cNvPr id="107" name="Rectangle 106">
              <a:extLst>
                <a:ext uri="{FF2B5EF4-FFF2-40B4-BE49-F238E27FC236}">
                  <a16:creationId xmlns:a16="http://schemas.microsoft.com/office/drawing/2014/main" id="{9214A773-1464-4EBB-A4BC-17C8DE2B5A84}"/>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108" name="Group 107">
              <a:extLst>
                <a:ext uri="{FF2B5EF4-FFF2-40B4-BE49-F238E27FC236}">
                  <a16:creationId xmlns:a16="http://schemas.microsoft.com/office/drawing/2014/main" id="{0412AF09-462E-4A26-AC9C-96B971487495}"/>
                </a:ext>
              </a:extLst>
            </p:cNvPr>
            <p:cNvGrpSpPr/>
            <p:nvPr/>
          </p:nvGrpSpPr>
          <p:grpSpPr>
            <a:xfrm>
              <a:off x="1104445" y="5696591"/>
              <a:ext cx="1302515" cy="430948"/>
              <a:chOff x="4902337" y="3437664"/>
              <a:chExt cx="1630108" cy="430948"/>
            </a:xfrm>
            <a:grpFill/>
          </p:grpSpPr>
          <p:pic>
            <p:nvPicPr>
              <p:cNvPr id="109" name="Picture 108">
                <a:extLst>
                  <a:ext uri="{FF2B5EF4-FFF2-40B4-BE49-F238E27FC236}">
                    <a16:creationId xmlns:a16="http://schemas.microsoft.com/office/drawing/2014/main" id="{0762F2B7-5CC4-40D1-AE5D-A094C4EB4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110" name="TextBox 109">
                <a:extLst>
                  <a:ext uri="{FF2B5EF4-FFF2-40B4-BE49-F238E27FC236}">
                    <a16:creationId xmlns:a16="http://schemas.microsoft.com/office/drawing/2014/main" id="{D7499533-C80F-4FB4-8BF3-915A562074A3}"/>
                  </a:ext>
                </a:extLst>
              </p:cNvPr>
              <p:cNvSpPr txBox="1"/>
              <p:nvPr/>
            </p:nvSpPr>
            <p:spPr>
              <a:xfrm>
                <a:off x="5412419" y="3437664"/>
                <a:ext cx="1120026" cy="430948"/>
              </a:xfrm>
              <a:prstGeom prst="rect">
                <a:avLst/>
              </a:prstGeom>
              <a:grpFill/>
              <a:ln>
                <a:noFill/>
              </a:ln>
            </p:spPr>
            <p:txBody>
              <a:bodyPr wrap="square" rtlCol="0">
                <a:spAutoFit/>
              </a:bodyPr>
              <a:lstStyle/>
              <a:p>
                <a:pPr defTabSz="914225"/>
                <a:r>
                  <a:rPr lang="en-US" sz="1100" dirty="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111" name="Rectangle 110">
            <a:extLst>
              <a:ext uri="{FF2B5EF4-FFF2-40B4-BE49-F238E27FC236}">
                <a16:creationId xmlns:a16="http://schemas.microsoft.com/office/drawing/2014/main" id="{CD4C8294-43BE-4DFE-BA83-4E9BCCBFBB76}"/>
              </a:ext>
            </a:extLst>
          </p:cNvPr>
          <p:cNvSpPr/>
          <p:nvPr/>
        </p:nvSpPr>
        <p:spPr>
          <a:xfrm>
            <a:off x="3803851" y="4569716"/>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dirty="0">
              <a:solidFill>
                <a:prstClr val="white"/>
              </a:solidFill>
            </a:endParaRPr>
          </a:p>
          <a:p>
            <a:pPr defTabSz="914225"/>
            <a:r>
              <a:rPr lang="en-US" sz="1200" dirty="0">
                <a:solidFill>
                  <a:prstClr val="white"/>
                </a:solidFill>
              </a:rPr>
              <a:t>Azure Cache Agent</a:t>
            </a:r>
          </a:p>
        </p:txBody>
      </p:sp>
      <p:grpSp>
        <p:nvGrpSpPr>
          <p:cNvPr id="112" name="Group 111">
            <a:extLst>
              <a:ext uri="{FF2B5EF4-FFF2-40B4-BE49-F238E27FC236}">
                <a16:creationId xmlns:a16="http://schemas.microsoft.com/office/drawing/2014/main" id="{74C1A6BC-7FD1-4C90-8A69-EDBCECEEC09C}"/>
              </a:ext>
              <a:ext uri="{C183D7F6-B498-43B3-948B-1728B52AA6E4}">
                <adec:decorative xmlns:adec="http://schemas.microsoft.com/office/drawing/2017/decorative" val="1"/>
              </a:ext>
            </a:extLst>
          </p:cNvPr>
          <p:cNvGrpSpPr/>
          <p:nvPr/>
        </p:nvGrpSpPr>
        <p:grpSpPr>
          <a:xfrm>
            <a:off x="4293523" y="3827605"/>
            <a:ext cx="91427" cy="731417"/>
            <a:chOff x="1580229" y="2752077"/>
            <a:chExt cx="91440" cy="954349"/>
          </a:xfrm>
          <a:solidFill>
            <a:srgbClr val="FFC000"/>
          </a:solidFill>
        </p:grpSpPr>
        <p:cxnSp>
          <p:nvCxnSpPr>
            <p:cNvPr id="113" name="Straight Connector 112">
              <a:extLst>
                <a:ext uri="{FF2B5EF4-FFF2-40B4-BE49-F238E27FC236}">
                  <a16:creationId xmlns:a16="http://schemas.microsoft.com/office/drawing/2014/main" id="{64A2E5CA-98FC-4966-97F5-4905FECD1B28}"/>
                </a:ext>
              </a:extLst>
            </p:cNvPr>
            <p:cNvCxnSpPr/>
            <p:nvPr/>
          </p:nvCxnSpPr>
          <p:spPr>
            <a:xfrm flipV="1">
              <a:off x="1621949" y="2792026"/>
              <a:ext cx="0" cy="9144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823B154C-DEB7-458A-9EB3-3915B788AB7A}"/>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115" name="Group 114">
            <a:extLst>
              <a:ext uri="{FF2B5EF4-FFF2-40B4-BE49-F238E27FC236}">
                <a16:creationId xmlns:a16="http://schemas.microsoft.com/office/drawing/2014/main" id="{9B322825-E4AA-4A00-B21A-85FB08A43069}"/>
              </a:ext>
              <a:ext uri="{C183D7F6-B498-43B3-948B-1728B52AA6E4}">
                <adec:decorative xmlns:adec="http://schemas.microsoft.com/office/drawing/2017/decorative" val="1"/>
              </a:ext>
            </a:extLst>
          </p:cNvPr>
          <p:cNvGrpSpPr/>
          <p:nvPr/>
        </p:nvGrpSpPr>
        <p:grpSpPr>
          <a:xfrm>
            <a:off x="4765624" y="3827605"/>
            <a:ext cx="91427" cy="731417"/>
            <a:chOff x="1580229" y="2752077"/>
            <a:chExt cx="91440" cy="954349"/>
          </a:xfrm>
          <a:solidFill>
            <a:schemeClr val="accent3"/>
          </a:solidFill>
        </p:grpSpPr>
        <p:cxnSp>
          <p:nvCxnSpPr>
            <p:cNvPr id="116" name="Straight Connector 115">
              <a:extLst>
                <a:ext uri="{FF2B5EF4-FFF2-40B4-BE49-F238E27FC236}">
                  <a16:creationId xmlns:a16="http://schemas.microsoft.com/office/drawing/2014/main" id="{7F473BB9-E17F-4371-B393-3C73FD1BE9D2}"/>
                </a:ext>
              </a:extLst>
            </p:cNvPr>
            <p:cNvCxnSpPr/>
            <p:nvPr/>
          </p:nvCxnSpPr>
          <p:spPr>
            <a:xfrm flipV="1">
              <a:off x="1621949" y="2792026"/>
              <a:ext cx="0" cy="9144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9A0FE8-E470-4394-87B2-BE9A1558FBF2}"/>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118" name="TextBox 117">
            <a:extLst>
              <a:ext uri="{FF2B5EF4-FFF2-40B4-BE49-F238E27FC236}">
                <a16:creationId xmlns:a16="http://schemas.microsoft.com/office/drawing/2014/main" id="{A668799C-4B49-41C5-A616-041439117ADD}"/>
              </a:ext>
            </a:extLst>
          </p:cNvPr>
          <p:cNvSpPr txBox="1"/>
          <p:nvPr/>
        </p:nvSpPr>
        <p:spPr>
          <a:xfrm>
            <a:off x="3489053" y="3857733"/>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119" name="TextBox 118">
            <a:extLst>
              <a:ext uri="{FF2B5EF4-FFF2-40B4-BE49-F238E27FC236}">
                <a16:creationId xmlns:a16="http://schemas.microsoft.com/office/drawing/2014/main" id="{E941B5C8-0401-4009-9407-B90DE457C0D1}"/>
              </a:ext>
            </a:extLst>
          </p:cNvPr>
          <p:cNvSpPr txBox="1"/>
          <p:nvPr/>
        </p:nvSpPr>
        <p:spPr>
          <a:xfrm>
            <a:off x="4790393" y="3852242"/>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120" name="Group 119">
            <a:extLst>
              <a:ext uri="{FF2B5EF4-FFF2-40B4-BE49-F238E27FC236}">
                <a16:creationId xmlns:a16="http://schemas.microsoft.com/office/drawing/2014/main" id="{DC5E1BBD-F510-4856-9F4B-E9545AE0EF50}"/>
              </a:ext>
              <a:ext uri="{C183D7F6-B498-43B3-948B-1728B52AA6E4}">
                <adec:decorative xmlns:adec="http://schemas.microsoft.com/office/drawing/2017/decorative" val="1"/>
              </a:ext>
            </a:extLst>
          </p:cNvPr>
          <p:cNvGrpSpPr/>
          <p:nvPr/>
        </p:nvGrpSpPr>
        <p:grpSpPr>
          <a:xfrm>
            <a:off x="3898711" y="5220304"/>
            <a:ext cx="1389691" cy="515494"/>
            <a:chOff x="1017621" y="5654252"/>
            <a:chExt cx="1389888" cy="515567"/>
          </a:xfrm>
          <a:solidFill>
            <a:schemeClr val="bg1">
              <a:lumMod val="95000"/>
            </a:schemeClr>
          </a:solidFill>
        </p:grpSpPr>
        <p:sp>
          <p:nvSpPr>
            <p:cNvPr id="121" name="Rectangle 120">
              <a:extLst>
                <a:ext uri="{FF2B5EF4-FFF2-40B4-BE49-F238E27FC236}">
                  <a16:creationId xmlns:a16="http://schemas.microsoft.com/office/drawing/2014/main" id="{029D0063-FCE2-4D5B-B68F-D18565FED093}"/>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122" name="Group 121">
              <a:extLst>
                <a:ext uri="{FF2B5EF4-FFF2-40B4-BE49-F238E27FC236}">
                  <a16:creationId xmlns:a16="http://schemas.microsoft.com/office/drawing/2014/main" id="{F29C1A71-DE46-4B99-BA9B-E8E6D83DE35A}"/>
                </a:ext>
              </a:extLst>
            </p:cNvPr>
            <p:cNvGrpSpPr/>
            <p:nvPr/>
          </p:nvGrpSpPr>
          <p:grpSpPr>
            <a:xfrm>
              <a:off x="1104444" y="5696591"/>
              <a:ext cx="1292863" cy="430948"/>
              <a:chOff x="4902337" y="3437664"/>
              <a:chExt cx="1618029" cy="430948"/>
            </a:xfrm>
            <a:grpFill/>
          </p:grpSpPr>
          <p:pic>
            <p:nvPicPr>
              <p:cNvPr id="123" name="Picture 122">
                <a:extLst>
                  <a:ext uri="{FF2B5EF4-FFF2-40B4-BE49-F238E27FC236}">
                    <a16:creationId xmlns:a16="http://schemas.microsoft.com/office/drawing/2014/main" id="{BBB43F9E-0091-4286-88F3-DBF61CCD4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124" name="TextBox 123">
                <a:extLst>
                  <a:ext uri="{FF2B5EF4-FFF2-40B4-BE49-F238E27FC236}">
                    <a16:creationId xmlns:a16="http://schemas.microsoft.com/office/drawing/2014/main" id="{060B5175-9CBF-46E3-8415-2FA0BBDB7753}"/>
                  </a:ext>
                </a:extLst>
              </p:cNvPr>
              <p:cNvSpPr txBox="1"/>
              <p:nvPr/>
            </p:nvSpPr>
            <p:spPr>
              <a:xfrm>
                <a:off x="5412418" y="3437664"/>
                <a:ext cx="1107948"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cxnSp>
        <p:nvCxnSpPr>
          <p:cNvPr id="125" name="Straight Arrow Connector 124">
            <a:extLst>
              <a:ext uri="{FF2B5EF4-FFF2-40B4-BE49-F238E27FC236}">
                <a16:creationId xmlns:a16="http://schemas.microsoft.com/office/drawing/2014/main" id="{DB5C15D3-7323-4E3A-A228-F1132224D8C5}"/>
              </a:ext>
              <a:ext uri="{C183D7F6-B498-43B3-948B-1728B52AA6E4}">
                <adec:decorative xmlns:adec="http://schemas.microsoft.com/office/drawing/2017/decorative" val="1"/>
              </a:ext>
            </a:extLst>
          </p:cNvPr>
          <p:cNvCxnSpPr>
            <a:cxnSpLocks/>
          </p:cNvCxnSpPr>
          <p:nvPr/>
        </p:nvCxnSpPr>
        <p:spPr>
          <a:xfrm>
            <a:off x="3471007" y="3533403"/>
            <a:ext cx="900248" cy="3052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E424676-D38D-4352-B13D-B5A078F9200E}"/>
              </a:ext>
              <a:ext uri="{C183D7F6-B498-43B3-948B-1728B52AA6E4}">
                <adec:decorative xmlns:adec="http://schemas.microsoft.com/office/drawing/2017/decorative" val="1"/>
              </a:ext>
            </a:extLst>
          </p:cNvPr>
          <p:cNvCxnSpPr>
            <a:cxnSpLocks/>
            <a:endCxn id="117" idx="7"/>
          </p:cNvCxnSpPr>
          <p:nvPr/>
        </p:nvCxnSpPr>
        <p:spPr>
          <a:xfrm>
            <a:off x="3454185" y="3521883"/>
            <a:ext cx="1389477" cy="31598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E45CBBF1-9EA6-48B3-A448-ED3555A2B1F5}"/>
              </a:ext>
              <a:ext uri="{C183D7F6-B498-43B3-948B-1728B52AA6E4}">
                <adec:decorative xmlns:adec="http://schemas.microsoft.com/office/drawing/2017/decorative" val="1"/>
              </a:ext>
            </a:extLst>
          </p:cNvPr>
          <p:cNvCxnSpPr>
            <a:cxnSpLocks/>
            <a:endCxn id="71" idx="1"/>
          </p:cNvCxnSpPr>
          <p:nvPr/>
        </p:nvCxnSpPr>
        <p:spPr>
          <a:xfrm flipH="1">
            <a:off x="7022145" y="3521883"/>
            <a:ext cx="1420961" cy="31598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8DE021D-A968-4E1A-A0D2-997D44FE25E4}"/>
              </a:ext>
              <a:ext uri="{C183D7F6-B498-43B3-948B-1728B52AA6E4}">
                <adec:decorative xmlns:adec="http://schemas.microsoft.com/office/drawing/2017/decorative" val="1"/>
              </a:ext>
            </a:extLst>
          </p:cNvPr>
          <p:cNvCxnSpPr>
            <a:cxnSpLocks/>
            <a:endCxn id="74" idx="0"/>
          </p:cNvCxnSpPr>
          <p:nvPr/>
        </p:nvCxnSpPr>
        <p:spPr>
          <a:xfrm flipH="1">
            <a:off x="7501407" y="3540817"/>
            <a:ext cx="877644" cy="286788"/>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49678E8-A4EA-42A7-9F4B-D4766BB58EA6}"/>
              </a:ext>
            </a:extLst>
          </p:cNvPr>
          <p:cNvSpPr txBox="1"/>
          <p:nvPr/>
        </p:nvSpPr>
        <p:spPr>
          <a:xfrm>
            <a:off x="5362306" y="2089503"/>
            <a:ext cx="2402339" cy="276999"/>
          </a:xfrm>
          <a:prstGeom prst="rect">
            <a:avLst/>
          </a:prstGeom>
          <a:noFill/>
        </p:spPr>
        <p:txBody>
          <a:bodyPr wrap="square" rtlCol="0">
            <a:spAutoFit/>
          </a:bodyPr>
          <a:lstStyle/>
          <a:p>
            <a:pPr defTabSz="914225"/>
            <a:r>
              <a:rPr lang="en-US" sz="1200" dirty="0">
                <a:solidFill>
                  <a:prstClr val="white"/>
                </a:solidFill>
                <a:latin typeface="Segoe UI"/>
                <a:ea typeface="Microsoft YaHei UI"/>
                <a:cs typeface=""/>
              </a:rPr>
              <a:t>Write Endpoint DNS records</a:t>
            </a:r>
          </a:p>
        </p:txBody>
      </p:sp>
      <p:sp>
        <p:nvSpPr>
          <p:cNvPr id="130" name="Dodecagon 129">
            <a:extLst>
              <a:ext uri="{FF2B5EF4-FFF2-40B4-BE49-F238E27FC236}">
                <a16:creationId xmlns:a16="http://schemas.microsoft.com/office/drawing/2014/main" id="{29306247-26F4-4260-95F2-B9FA1AF9F68C}"/>
              </a:ext>
              <a:ext uri="{C183D7F6-B498-43B3-948B-1728B52AA6E4}">
                <adec:decorative xmlns:adec="http://schemas.microsoft.com/office/drawing/2017/decorative" val="1"/>
              </a:ext>
            </a:extLst>
          </p:cNvPr>
          <p:cNvSpPr/>
          <p:nvPr/>
        </p:nvSpPr>
        <p:spPr>
          <a:xfrm>
            <a:off x="2716897" y="4452138"/>
            <a:ext cx="548562" cy="365708"/>
          </a:xfrm>
          <a:prstGeom prst="dodecagon">
            <a:avLst/>
          </a:prstGeom>
          <a:solidFill>
            <a:schemeClr val="accent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1" name="TextBox 130">
            <a:extLst>
              <a:ext uri="{FF2B5EF4-FFF2-40B4-BE49-F238E27FC236}">
                <a16:creationId xmlns:a16="http://schemas.microsoft.com/office/drawing/2014/main" id="{64FED9B2-D4D1-44CE-84B9-2FE6398C8646}"/>
              </a:ext>
            </a:extLst>
          </p:cNvPr>
          <p:cNvSpPr txBox="1"/>
          <p:nvPr/>
        </p:nvSpPr>
        <p:spPr>
          <a:xfrm>
            <a:off x="2656622" y="4504206"/>
            <a:ext cx="658733" cy="261610"/>
          </a:xfrm>
          <a:prstGeom prst="rect">
            <a:avLst/>
          </a:prstGeom>
          <a:noFill/>
        </p:spPr>
        <p:txBody>
          <a:bodyPr wrap="square" rtlCol="0">
            <a:spAutoFit/>
          </a:bodyPr>
          <a:lstStyle/>
          <a:p>
            <a:pPr algn="ctr" defTabSz="914225"/>
            <a:r>
              <a:rPr lang="en-US" sz="1100" dirty="0">
                <a:solidFill>
                  <a:schemeClr val="bg1"/>
                </a:solidFill>
                <a:latin typeface="Candara" panose="020E0502030303020204" pitchFamily="34" charset="0"/>
                <a:ea typeface="Microsoft YaHei UI"/>
                <a:cs typeface=""/>
              </a:rPr>
              <a:t>Primary</a:t>
            </a:r>
          </a:p>
        </p:txBody>
      </p:sp>
      <p:sp>
        <p:nvSpPr>
          <p:cNvPr id="132" name="Dodecagon 131">
            <a:extLst>
              <a:ext uri="{FF2B5EF4-FFF2-40B4-BE49-F238E27FC236}">
                <a16:creationId xmlns:a16="http://schemas.microsoft.com/office/drawing/2014/main" id="{CDA24DA3-162F-491D-9391-F318F474FAAE}"/>
              </a:ext>
              <a:ext uri="{C183D7F6-B498-43B3-948B-1728B52AA6E4}">
                <adec:decorative xmlns:adec="http://schemas.microsoft.com/office/drawing/2017/decorative" val="1"/>
              </a:ext>
            </a:extLst>
          </p:cNvPr>
          <p:cNvSpPr/>
          <p:nvPr/>
        </p:nvSpPr>
        <p:spPr>
          <a:xfrm>
            <a:off x="7830489" y="4452138"/>
            <a:ext cx="548562" cy="365708"/>
          </a:xfrm>
          <a:prstGeom prst="dodecago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3" name="TextBox 132">
            <a:extLst>
              <a:ext uri="{FF2B5EF4-FFF2-40B4-BE49-F238E27FC236}">
                <a16:creationId xmlns:a16="http://schemas.microsoft.com/office/drawing/2014/main" id="{27018C0C-E088-4E67-901D-2028352153EB}"/>
              </a:ext>
            </a:extLst>
          </p:cNvPr>
          <p:cNvSpPr txBox="1"/>
          <p:nvPr/>
        </p:nvSpPr>
        <p:spPr>
          <a:xfrm>
            <a:off x="7784217" y="4504206"/>
            <a:ext cx="665749" cy="261610"/>
          </a:xfrm>
          <a:prstGeom prst="rect">
            <a:avLst/>
          </a:prstGeom>
          <a:noFill/>
        </p:spPr>
        <p:txBody>
          <a:bodyPr wrap="square" rtlCol="0">
            <a:spAutoFit/>
          </a:bodyPr>
          <a:lstStyle>
            <a:defPPr>
              <a:defRPr lang="en-US"/>
            </a:defPPr>
            <a:lvl1pPr algn="ctr" defTabSz="914225">
              <a:defRPr sz="1100">
                <a:solidFill>
                  <a:schemeClr val="bg1"/>
                </a:solidFill>
                <a:latin typeface="Candara" panose="020E0502030303020204" pitchFamily="34" charset="0"/>
                <a:ea typeface="Microsoft YaHei UI"/>
                <a:cs typeface=""/>
              </a:defRPr>
            </a:lvl1pPr>
          </a:lstStyle>
          <a:p>
            <a:r>
              <a:rPr lang="en-US" dirty="0"/>
              <a:t>Replica</a:t>
            </a:r>
          </a:p>
        </p:txBody>
      </p:sp>
      <p:sp>
        <p:nvSpPr>
          <p:cNvPr id="134" name="Dodecagon 133">
            <a:extLst>
              <a:ext uri="{FF2B5EF4-FFF2-40B4-BE49-F238E27FC236}">
                <a16:creationId xmlns:a16="http://schemas.microsoft.com/office/drawing/2014/main" id="{C44F2714-A4CE-4540-BE9D-DD894B6B09D6}"/>
              </a:ext>
              <a:ext uri="{C183D7F6-B498-43B3-948B-1728B52AA6E4}">
                <adec:decorative xmlns:adec="http://schemas.microsoft.com/office/drawing/2017/decorative" val="1"/>
              </a:ext>
            </a:extLst>
          </p:cNvPr>
          <p:cNvSpPr/>
          <p:nvPr/>
        </p:nvSpPr>
        <p:spPr>
          <a:xfrm>
            <a:off x="10129759" y="4452138"/>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5" name="TextBox 134">
            <a:extLst>
              <a:ext uri="{FF2B5EF4-FFF2-40B4-BE49-F238E27FC236}">
                <a16:creationId xmlns:a16="http://schemas.microsoft.com/office/drawing/2014/main" id="{CE4D8660-8E48-4331-81E4-884598A1E2E4}"/>
              </a:ext>
            </a:extLst>
          </p:cNvPr>
          <p:cNvSpPr txBox="1"/>
          <p:nvPr/>
        </p:nvSpPr>
        <p:spPr>
          <a:xfrm>
            <a:off x="10106866" y="4504206"/>
            <a:ext cx="621350" cy="264972"/>
          </a:xfrm>
          <a:prstGeom prst="rect">
            <a:avLst/>
          </a:prstGeom>
          <a:noFill/>
        </p:spPr>
        <p:txBody>
          <a:bodyPr wrap="square" rtlCol="0">
            <a:spAutoFit/>
          </a:bodyPr>
          <a:lstStyle/>
          <a:p>
            <a:pPr algn="ctr" defTabSz="914225"/>
            <a:r>
              <a:rPr lang="en-US" sz="1100" dirty="0">
                <a:solidFill>
                  <a:schemeClr val="bg1"/>
                </a:solidFill>
                <a:latin typeface="Candara" panose="020E0502030303020204" pitchFamily="34" charset="0"/>
                <a:ea typeface="Microsoft YaHei UI"/>
                <a:cs typeface=""/>
              </a:rPr>
              <a:t>Replica</a:t>
            </a:r>
          </a:p>
        </p:txBody>
      </p:sp>
      <p:sp>
        <p:nvSpPr>
          <p:cNvPr id="136" name="Dodecagon 135">
            <a:extLst>
              <a:ext uri="{FF2B5EF4-FFF2-40B4-BE49-F238E27FC236}">
                <a16:creationId xmlns:a16="http://schemas.microsoft.com/office/drawing/2014/main" id="{22A444E9-3D2A-4684-AD11-AA4A3AD41E8F}"/>
              </a:ext>
              <a:ext uri="{C183D7F6-B498-43B3-948B-1728B52AA6E4}">
                <adec:decorative xmlns:adec="http://schemas.microsoft.com/office/drawing/2017/decorative" val="1"/>
              </a:ext>
            </a:extLst>
          </p:cNvPr>
          <p:cNvSpPr/>
          <p:nvPr/>
        </p:nvSpPr>
        <p:spPr>
          <a:xfrm>
            <a:off x="5124972" y="4452138"/>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37" name="TextBox 136">
            <a:extLst>
              <a:ext uri="{FF2B5EF4-FFF2-40B4-BE49-F238E27FC236}">
                <a16:creationId xmlns:a16="http://schemas.microsoft.com/office/drawing/2014/main" id="{159251E6-F5A8-45B5-9F2D-29477BCD3BC2}"/>
              </a:ext>
            </a:extLst>
          </p:cNvPr>
          <p:cNvSpPr txBox="1"/>
          <p:nvPr/>
        </p:nvSpPr>
        <p:spPr>
          <a:xfrm>
            <a:off x="5085716" y="4504206"/>
            <a:ext cx="658733" cy="261610"/>
          </a:xfrm>
          <a:prstGeom prst="rect">
            <a:avLst/>
          </a:prstGeom>
          <a:noFill/>
        </p:spPr>
        <p:txBody>
          <a:bodyPr wrap="square" rtlCol="0">
            <a:spAutoFit/>
          </a:bodyPr>
          <a:lstStyle/>
          <a:p>
            <a:pPr algn="ctr" defTabSz="914225"/>
            <a:r>
              <a:rPr lang="en-US" sz="1100" dirty="0">
                <a:solidFill>
                  <a:schemeClr val="bg1"/>
                </a:solidFill>
                <a:latin typeface="Candara" panose="020E0502030303020204" pitchFamily="34" charset="0"/>
                <a:ea typeface="Microsoft YaHei UI"/>
                <a:cs typeface=""/>
              </a:rPr>
              <a:t>Replica</a:t>
            </a:r>
          </a:p>
        </p:txBody>
      </p:sp>
      <p:sp>
        <p:nvSpPr>
          <p:cNvPr id="138" name="Rectangle 137">
            <a:extLst>
              <a:ext uri="{FF2B5EF4-FFF2-40B4-BE49-F238E27FC236}">
                <a16:creationId xmlns:a16="http://schemas.microsoft.com/office/drawing/2014/main" id="{AD84F134-B021-4856-A782-F1A0C5805834}"/>
              </a:ext>
              <a:ext uri="{C183D7F6-B498-43B3-948B-1728B52AA6E4}">
                <adec:decorative xmlns:adec="http://schemas.microsoft.com/office/drawing/2017/decorative" val="1"/>
              </a:ext>
            </a:extLst>
          </p:cNvPr>
          <p:cNvSpPr/>
          <p:nvPr/>
        </p:nvSpPr>
        <p:spPr>
          <a:xfrm>
            <a:off x="1172552" y="4249609"/>
            <a:ext cx="4570223" cy="1865354"/>
          </a:xfrm>
          <a:prstGeom prst="rect">
            <a:avLst/>
          </a:prstGeom>
          <a:noFill/>
          <a:ln w="19050">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140" name="Rectangle 139">
            <a:extLst>
              <a:ext uri="{FF2B5EF4-FFF2-40B4-BE49-F238E27FC236}">
                <a16:creationId xmlns:a16="http://schemas.microsoft.com/office/drawing/2014/main" id="{88AA0790-6DC6-49AC-94EA-6B04F4D93504}"/>
              </a:ext>
              <a:ext uri="{C183D7F6-B498-43B3-948B-1728B52AA6E4}">
                <adec:decorative xmlns:adec="http://schemas.microsoft.com/office/drawing/2017/decorative" val="1"/>
              </a:ext>
            </a:extLst>
          </p:cNvPr>
          <p:cNvSpPr/>
          <p:nvPr/>
        </p:nvSpPr>
        <p:spPr>
          <a:xfrm>
            <a:off x="6111325" y="4249609"/>
            <a:ext cx="4686432" cy="1865354"/>
          </a:xfrm>
          <a:prstGeom prst="rect">
            <a:avLst/>
          </a:prstGeom>
          <a:noFill/>
          <a:ln w="19050">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cxnSp>
        <p:nvCxnSpPr>
          <p:cNvPr id="148" name="Straight Arrow Connector 147">
            <a:extLst>
              <a:ext uri="{FF2B5EF4-FFF2-40B4-BE49-F238E27FC236}">
                <a16:creationId xmlns:a16="http://schemas.microsoft.com/office/drawing/2014/main" id="{91FDD44A-7BAB-4977-AA06-53DC1BE271C3}"/>
              </a:ext>
              <a:ext uri="{C183D7F6-B498-43B3-948B-1728B52AA6E4}">
                <adec:decorative xmlns:adec="http://schemas.microsoft.com/office/drawing/2017/decorative" val="1"/>
              </a:ext>
            </a:extLst>
          </p:cNvPr>
          <p:cNvCxnSpPr/>
          <p:nvPr/>
        </p:nvCxnSpPr>
        <p:spPr>
          <a:xfrm rot="10800000" flipH="1">
            <a:off x="3003983" y="5409321"/>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F2D6B180-AD93-41ED-895B-65BF61982423}"/>
              </a:ext>
              <a:ext uri="{C183D7F6-B498-43B3-948B-1728B52AA6E4}">
                <adec:decorative xmlns:adec="http://schemas.microsoft.com/office/drawing/2017/decorative" val="1"/>
              </a:ext>
            </a:extLst>
          </p:cNvPr>
          <p:cNvCxnSpPr/>
          <p:nvPr/>
        </p:nvCxnSpPr>
        <p:spPr>
          <a:xfrm rot="10800000" flipH="1">
            <a:off x="3003983" y="5585465"/>
            <a:ext cx="799319" cy="0"/>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87CFB72A-0BF7-4BE2-9CE7-EBFC4175B5EE}"/>
              </a:ext>
              <a:ext uri="{C183D7F6-B498-43B3-948B-1728B52AA6E4}">
                <adec:decorative xmlns:adec="http://schemas.microsoft.com/office/drawing/2017/decorative" val="1"/>
              </a:ext>
            </a:extLst>
          </p:cNvPr>
          <p:cNvCxnSpPr/>
          <p:nvPr/>
        </p:nvCxnSpPr>
        <p:spPr>
          <a:xfrm flipH="1">
            <a:off x="8051256" y="5483629"/>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E9123DD5-E761-4928-A7DF-13962EB3FFF9}"/>
              </a:ext>
              <a:ext uri="{C183D7F6-B498-43B3-948B-1728B52AA6E4}">
                <adec:decorative xmlns:adec="http://schemas.microsoft.com/office/drawing/2017/decorative" val="1"/>
              </a:ext>
            </a:extLst>
          </p:cNvPr>
          <p:cNvCxnSpPr/>
          <p:nvPr/>
        </p:nvCxnSpPr>
        <p:spPr>
          <a:xfrm flipH="1">
            <a:off x="8051256" y="5659773"/>
            <a:ext cx="799319" cy="0"/>
          </a:xfrm>
          <a:prstGeom prst="straightConnector1">
            <a:avLst/>
          </a:prstGeom>
          <a:ln w="1905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90AD0C0-2811-4A5E-8BAC-FC38C9EE4AFC}"/>
              </a:ext>
              <a:ext uri="{C183D7F6-B498-43B3-948B-1728B52AA6E4}">
                <adec:decorative xmlns:adec="http://schemas.microsoft.com/office/drawing/2017/decorative" val="1"/>
              </a:ext>
            </a:extLst>
          </p:cNvPr>
          <p:cNvCxnSpPr>
            <a:cxnSpLocks/>
            <a:endCxn id="100" idx="0"/>
          </p:cNvCxnSpPr>
          <p:nvPr/>
        </p:nvCxnSpPr>
        <p:spPr>
          <a:xfrm flipH="1">
            <a:off x="1968897" y="3502686"/>
            <a:ext cx="1470934" cy="324919"/>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E771409-8A1A-4A7B-9688-A800373948AF}"/>
              </a:ext>
              <a:ext uri="{C183D7F6-B498-43B3-948B-1728B52AA6E4}">
                <adec:decorative xmlns:adec="http://schemas.microsoft.com/office/drawing/2017/decorative" val="1"/>
              </a:ext>
            </a:extLst>
          </p:cNvPr>
          <p:cNvCxnSpPr>
            <a:cxnSpLocks/>
          </p:cNvCxnSpPr>
          <p:nvPr/>
        </p:nvCxnSpPr>
        <p:spPr>
          <a:xfrm flipH="1">
            <a:off x="2474347" y="3501511"/>
            <a:ext cx="964536" cy="344015"/>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1E20D6D9-D2F2-49E2-A815-E5142F11F02B}"/>
              </a:ext>
              <a:ext uri="{C183D7F6-B498-43B3-948B-1728B52AA6E4}">
                <adec:decorative xmlns:adec="http://schemas.microsoft.com/office/drawing/2017/decorative" val="1"/>
              </a:ext>
            </a:extLst>
          </p:cNvPr>
          <p:cNvCxnSpPr>
            <a:cxnSpLocks/>
            <a:endCxn id="85" idx="1"/>
          </p:cNvCxnSpPr>
          <p:nvPr/>
        </p:nvCxnSpPr>
        <p:spPr>
          <a:xfrm>
            <a:off x="8476342" y="3546308"/>
            <a:ext cx="830801" cy="29156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8353FAE-00C1-4552-8094-7E2816A640E3}"/>
              </a:ext>
              <a:ext uri="{C183D7F6-B498-43B3-948B-1728B52AA6E4}">
                <adec:decorative xmlns:adec="http://schemas.microsoft.com/office/drawing/2017/decorative" val="1"/>
              </a:ext>
            </a:extLst>
          </p:cNvPr>
          <p:cNvCxnSpPr>
            <a:cxnSpLocks/>
            <a:endCxn id="88" idx="1"/>
          </p:cNvCxnSpPr>
          <p:nvPr/>
        </p:nvCxnSpPr>
        <p:spPr>
          <a:xfrm>
            <a:off x="8531223" y="3528867"/>
            <a:ext cx="1289960" cy="309001"/>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CABDFE80-D75B-4FB1-9E83-F5B2EAC2C2C1}"/>
              </a:ext>
              <a:ext uri="{C183D7F6-B498-43B3-948B-1728B52AA6E4}">
                <adec:decorative xmlns:adec="http://schemas.microsoft.com/office/drawing/2017/decorative" val="1"/>
              </a:ext>
            </a:extLst>
          </p:cNvPr>
          <p:cNvCxnSpPr>
            <a:cxnSpLocks/>
          </p:cNvCxnSpPr>
          <p:nvPr/>
        </p:nvCxnSpPr>
        <p:spPr>
          <a:xfrm rot="10800000" flipH="1">
            <a:off x="3004338" y="5609838"/>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6BFA9A3E-A86C-4259-9D4B-AF9528E8E546}"/>
              </a:ext>
              <a:ext uri="{C183D7F6-B498-43B3-948B-1728B52AA6E4}">
                <adec:decorative xmlns:adec="http://schemas.microsoft.com/office/drawing/2017/decorative" val="1"/>
              </a:ext>
            </a:extLst>
          </p:cNvPr>
          <p:cNvCxnSpPr>
            <a:cxnSpLocks/>
          </p:cNvCxnSpPr>
          <p:nvPr/>
        </p:nvCxnSpPr>
        <p:spPr>
          <a:xfrm flipH="1">
            <a:off x="8043447" y="5660321"/>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014261E-EB12-7070-4A12-4B1F2FB176B9}"/>
              </a:ext>
              <a:ext uri="{C183D7F6-B498-43B3-948B-1728B52AA6E4}">
                <adec:decorative xmlns:adec="http://schemas.microsoft.com/office/drawing/2017/decorative" val="1"/>
              </a:ext>
            </a:extLst>
          </p:cNvPr>
          <p:cNvSpPr/>
          <p:nvPr/>
        </p:nvSpPr>
        <p:spPr>
          <a:xfrm>
            <a:off x="5991166" y="4072197"/>
            <a:ext cx="5090510" cy="2439257"/>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8" name="Picture 7">
            <a:extLst>
              <a:ext uri="{FF2B5EF4-FFF2-40B4-BE49-F238E27FC236}">
                <a16:creationId xmlns:a16="http://schemas.microsoft.com/office/drawing/2014/main" id="{E2CBEF28-1DDC-A7A0-A670-1418CA7D9429}"/>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043351" y="2849470"/>
            <a:ext cx="822593" cy="822593"/>
          </a:xfrm>
          <a:prstGeom prst="rect">
            <a:avLst/>
          </a:prstGeom>
        </p:spPr>
      </p:pic>
      <p:pic>
        <p:nvPicPr>
          <p:cNvPr id="10" name="Picture 9">
            <a:extLst>
              <a:ext uri="{FF2B5EF4-FFF2-40B4-BE49-F238E27FC236}">
                <a16:creationId xmlns:a16="http://schemas.microsoft.com/office/drawing/2014/main" id="{CA81CA96-1E45-9599-8370-C811FC7A4D06}"/>
              </a:ext>
              <a:ext uri="{C183D7F6-B498-43B3-948B-1728B52AA6E4}">
                <adec:decorative xmlns:adec="http://schemas.microsoft.com/office/drawing/2017/decorative" val="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8043447" y="2905077"/>
            <a:ext cx="780180" cy="780180"/>
          </a:xfrm>
          <a:prstGeom prst="rect">
            <a:avLst/>
          </a:prstGeom>
        </p:spPr>
      </p:pic>
      <p:sp>
        <p:nvSpPr>
          <p:cNvPr id="26" name="TextBox 25">
            <a:extLst>
              <a:ext uri="{FF2B5EF4-FFF2-40B4-BE49-F238E27FC236}">
                <a16:creationId xmlns:a16="http://schemas.microsoft.com/office/drawing/2014/main" id="{ED288304-AD48-2E62-B1CD-59E76C1A3E09}"/>
              </a:ext>
            </a:extLst>
          </p:cNvPr>
          <p:cNvSpPr txBox="1"/>
          <p:nvPr/>
        </p:nvSpPr>
        <p:spPr>
          <a:xfrm>
            <a:off x="1110324" y="2695141"/>
            <a:ext cx="1940395" cy="276999"/>
          </a:xfrm>
          <a:prstGeom prst="rect">
            <a:avLst/>
          </a:prstGeom>
          <a:noFill/>
        </p:spPr>
        <p:txBody>
          <a:bodyPr wrap="square" rtlCol="0">
            <a:spAutoFit/>
          </a:bodyPr>
          <a:lstStyle/>
          <a:p>
            <a:pPr defTabSz="914225"/>
            <a:r>
              <a:rPr lang="en-US" sz="1200" dirty="0">
                <a:solidFill>
                  <a:prstClr val="white"/>
                </a:solidFill>
                <a:latin typeface="Segoe UI"/>
                <a:ea typeface="Microsoft YaHei UI"/>
                <a:cs typeface=""/>
              </a:rPr>
              <a:t>Geo-Primary in Region A</a:t>
            </a:r>
          </a:p>
        </p:txBody>
      </p:sp>
      <p:sp>
        <p:nvSpPr>
          <p:cNvPr id="27" name="TextBox 26">
            <a:extLst>
              <a:ext uri="{FF2B5EF4-FFF2-40B4-BE49-F238E27FC236}">
                <a16:creationId xmlns:a16="http://schemas.microsoft.com/office/drawing/2014/main" id="{6E03ABF7-C269-BA47-8D5E-435FD495E505}"/>
              </a:ext>
            </a:extLst>
          </p:cNvPr>
          <p:cNvSpPr txBox="1"/>
          <p:nvPr/>
        </p:nvSpPr>
        <p:spPr>
          <a:xfrm>
            <a:off x="8843094" y="2771663"/>
            <a:ext cx="2034456" cy="276999"/>
          </a:xfrm>
          <a:prstGeom prst="rect">
            <a:avLst/>
          </a:prstGeom>
          <a:noFill/>
        </p:spPr>
        <p:txBody>
          <a:bodyPr wrap="square" rtlCol="0">
            <a:spAutoFit/>
          </a:bodyPr>
          <a:lstStyle/>
          <a:p>
            <a:pPr defTabSz="914225"/>
            <a:r>
              <a:rPr lang="en-US" sz="1200" dirty="0">
                <a:solidFill>
                  <a:prstClr val="white"/>
                </a:solidFill>
                <a:latin typeface="Segoe UI"/>
                <a:ea typeface="Microsoft YaHei UI"/>
                <a:cs typeface=""/>
              </a:rPr>
              <a:t>Geo-Secondary in Region B</a:t>
            </a:r>
          </a:p>
        </p:txBody>
      </p:sp>
      <p:cxnSp>
        <p:nvCxnSpPr>
          <p:cNvPr id="28" name="Straight Arrow Connector 27">
            <a:extLst>
              <a:ext uri="{FF2B5EF4-FFF2-40B4-BE49-F238E27FC236}">
                <a16:creationId xmlns:a16="http://schemas.microsoft.com/office/drawing/2014/main" id="{A6234857-AAB6-7293-0D26-D6AC34A4C19A}"/>
              </a:ext>
              <a:ext uri="{C183D7F6-B498-43B3-948B-1728B52AA6E4}">
                <adec:decorative xmlns:adec="http://schemas.microsoft.com/office/drawing/2017/decorative" val="1"/>
              </a:ext>
            </a:extLst>
          </p:cNvPr>
          <p:cNvCxnSpPr>
            <a:cxnSpLocks/>
          </p:cNvCxnSpPr>
          <p:nvPr/>
        </p:nvCxnSpPr>
        <p:spPr>
          <a:xfrm flipH="1">
            <a:off x="3828431" y="2350188"/>
            <a:ext cx="2116553" cy="873522"/>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C97837-E6BD-48F9-6EAF-4268434D9F14}"/>
              </a:ext>
              <a:ext uri="{C183D7F6-B498-43B3-948B-1728B52AA6E4}">
                <adec:decorative xmlns:adec="http://schemas.microsoft.com/office/drawing/2017/decorative" val="1"/>
              </a:ext>
            </a:extLst>
          </p:cNvPr>
          <p:cNvCxnSpPr>
            <a:cxnSpLocks/>
          </p:cNvCxnSpPr>
          <p:nvPr/>
        </p:nvCxnSpPr>
        <p:spPr>
          <a:xfrm flipV="1">
            <a:off x="8038025" y="5085923"/>
            <a:ext cx="819320" cy="9125"/>
          </a:xfrm>
          <a:prstGeom prst="straightConnector1">
            <a:avLst/>
          </a:prstGeom>
          <a:ln w="22225">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B37105-BC90-9F09-EDF2-EF290B6BE093}"/>
              </a:ext>
              <a:ext uri="{C183D7F6-B498-43B3-948B-1728B52AA6E4}">
                <adec:decorative xmlns:adec="http://schemas.microsoft.com/office/drawing/2017/decorative" val="1"/>
              </a:ext>
            </a:extLst>
          </p:cNvPr>
          <p:cNvCxnSpPr>
            <a:cxnSpLocks/>
          </p:cNvCxnSpPr>
          <p:nvPr/>
        </p:nvCxnSpPr>
        <p:spPr>
          <a:xfrm flipV="1">
            <a:off x="2990758" y="5009237"/>
            <a:ext cx="819320" cy="9125"/>
          </a:xfrm>
          <a:prstGeom prst="straightConnector1">
            <a:avLst/>
          </a:prstGeom>
          <a:ln w="22225">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7609182-E648-1763-44B0-A7EE23547A4B}"/>
              </a:ext>
              <a:ext uri="{C183D7F6-B498-43B3-948B-1728B52AA6E4}">
                <adec:decorative xmlns:adec="http://schemas.microsoft.com/office/drawing/2017/decorative" val="1"/>
              </a:ext>
            </a:extLst>
          </p:cNvPr>
          <p:cNvCxnSpPr>
            <a:cxnSpLocks/>
          </p:cNvCxnSpPr>
          <p:nvPr/>
        </p:nvCxnSpPr>
        <p:spPr>
          <a:xfrm>
            <a:off x="5453152" y="5259565"/>
            <a:ext cx="983665" cy="0"/>
          </a:xfrm>
          <a:prstGeom prst="straightConnector1">
            <a:avLst/>
          </a:prstGeom>
          <a:ln w="38100">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 Placeholder 5">
            <a:extLst>
              <a:ext uri="{FF2B5EF4-FFF2-40B4-BE49-F238E27FC236}">
                <a16:creationId xmlns:a16="http://schemas.microsoft.com/office/drawing/2014/main" id="{915AECB5-7019-C407-93DB-0C73DECCED62}"/>
              </a:ext>
            </a:extLst>
          </p:cNvPr>
          <p:cNvSpPr txBox="1">
            <a:spLocks/>
          </p:cNvSpPr>
          <p:nvPr/>
        </p:nvSpPr>
        <p:spPr>
          <a:xfrm>
            <a:off x="504031" y="745952"/>
            <a:ext cx="10679545" cy="125480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Traffic manager backed write endpoint which always points to Geo-Primary </a:t>
            </a:r>
          </a:p>
          <a:p>
            <a:r>
              <a:rPr lang="en-US" sz="1600" dirty="0"/>
              <a:t>If region A goes down, customer initiates geo-failover which causes Geo-Secondary to being Geo-Primary and vice versa</a:t>
            </a:r>
          </a:p>
          <a:p>
            <a:r>
              <a:rPr lang="en-US" sz="1600" dirty="0"/>
              <a:t>Write Endpoint updated automatically to point to new Geo-Primary</a:t>
            </a:r>
          </a:p>
        </p:txBody>
      </p:sp>
      <p:pic>
        <p:nvPicPr>
          <p:cNvPr id="50" name="Picture 49">
            <a:extLst>
              <a:ext uri="{FF2B5EF4-FFF2-40B4-BE49-F238E27FC236}">
                <a16:creationId xmlns:a16="http://schemas.microsoft.com/office/drawing/2014/main" id="{95FEB023-BD76-EBB7-E0CB-1E41BD197BCB}"/>
              </a:ext>
              <a:ext uri="{C183D7F6-B498-43B3-948B-1728B52AA6E4}">
                <adec:decorative xmlns:adec="http://schemas.microsoft.com/office/drawing/2017/decorative" val="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0841799" y="5874859"/>
            <a:ext cx="683553" cy="683553"/>
          </a:xfrm>
          <a:prstGeom prst="rect">
            <a:avLst/>
          </a:prstGeom>
        </p:spPr>
      </p:pic>
    </p:spTree>
    <p:extLst>
      <p:ext uri="{BB962C8B-B14F-4D97-AF65-F5344CB8AC3E}">
        <p14:creationId xmlns:p14="http://schemas.microsoft.com/office/powerpoint/2010/main" val="13803880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1BA40C20-3665-0A87-8444-F43987B48D28}"/>
              </a:ext>
            </a:extLst>
          </p:cNvPr>
          <p:cNvSpPr txBox="1">
            <a:spLocks noGrp="1"/>
          </p:cNvSpPr>
          <p:nvPr>
            <p:ph type="title" idx="4294967295"/>
          </p:nvPr>
        </p:nvSpPr>
        <p:spPr>
          <a:xfrm>
            <a:off x="436959" y="184843"/>
            <a:ext cx="9310958" cy="49244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mj-lt"/>
                <a:ea typeface="+mn-ea"/>
                <a:cs typeface="Segoe UI" pitchFamily="34" charset="0"/>
              </a:rPr>
              <a:t>Inside | Persistence</a:t>
            </a:r>
          </a:p>
        </p:txBody>
      </p:sp>
      <p:sp>
        <p:nvSpPr>
          <p:cNvPr id="5" name="Rectangle 4">
            <a:extLst>
              <a:ext uri="{FF2B5EF4-FFF2-40B4-BE49-F238E27FC236}">
                <a16:creationId xmlns:a16="http://schemas.microsoft.com/office/drawing/2014/main" id="{A0744FB3-D6B4-1251-2BB5-B9A6C62F1D92}"/>
              </a:ext>
              <a:ext uri="{C183D7F6-B498-43B3-948B-1728B52AA6E4}">
                <adec:decorative xmlns:adec="http://schemas.microsoft.com/office/drawing/2017/decorative" val="1"/>
              </a:ext>
            </a:extLst>
          </p:cNvPr>
          <p:cNvSpPr>
            <a:spLocks/>
          </p:cNvSpPr>
          <p:nvPr/>
        </p:nvSpPr>
        <p:spPr bwMode="auto">
          <a:xfrm>
            <a:off x="6105725" y="-184843"/>
            <a:ext cx="6096000" cy="6858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EE4393D3-5000-59F3-2464-B256C0213083}"/>
              </a:ext>
            </a:extLst>
          </p:cNvPr>
          <p:cNvSpPr txBox="1">
            <a:spLocks/>
          </p:cNvSpPr>
          <p:nvPr/>
        </p:nvSpPr>
        <p:spPr>
          <a:xfrm>
            <a:off x="163812" y="791424"/>
            <a:ext cx="5405848" cy="57892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95000"/>
              </a:lnSpc>
              <a:buFont typeface="Arial" panose="020B0604020202020204" pitchFamily="34" charset="0"/>
              <a:buChar char="•"/>
            </a:pPr>
            <a:r>
              <a:rPr lang="en-US" sz="2400" dirty="0"/>
              <a:t>Perform point-in-time snapshots of the Redis cache in a binary format, written to customer’s Azure storage account</a:t>
            </a:r>
          </a:p>
          <a:p>
            <a:pPr marL="457200" indent="-457200">
              <a:lnSpc>
                <a:spcPct val="95000"/>
              </a:lnSpc>
              <a:buFont typeface="Arial" panose="020B0604020202020204" pitchFamily="34" charset="0"/>
              <a:buChar char="•"/>
            </a:pPr>
            <a:r>
              <a:rPr lang="en-US" sz="2400" dirty="0"/>
              <a:t>Two types</a:t>
            </a:r>
          </a:p>
          <a:p>
            <a:pPr marL="685800" lvl="1" indent="-457200">
              <a:lnSpc>
                <a:spcPct val="95000"/>
              </a:lnSpc>
              <a:buFont typeface="Arial" panose="020B0604020202020204" pitchFamily="34" charset="0"/>
              <a:buChar char="•"/>
            </a:pPr>
            <a:r>
              <a:rPr lang="en-US" sz="1800" dirty="0"/>
              <a:t>RDB Snapshot</a:t>
            </a:r>
          </a:p>
          <a:p>
            <a:pPr marL="685800" lvl="1" indent="-457200">
              <a:lnSpc>
                <a:spcPct val="95000"/>
              </a:lnSpc>
              <a:buFont typeface="Arial" panose="020B0604020202020204" pitchFamily="34" charset="0"/>
              <a:buChar char="•"/>
            </a:pPr>
            <a:r>
              <a:rPr lang="en-US" sz="1800" dirty="0"/>
              <a:t>AOF (Append Only File) – near continuous write</a:t>
            </a:r>
          </a:p>
          <a:p>
            <a:pPr marL="457200" indent="-457200">
              <a:lnSpc>
                <a:spcPct val="95000"/>
              </a:lnSpc>
              <a:buFont typeface="Arial" panose="020B0604020202020204" pitchFamily="34" charset="0"/>
              <a:buChar char="•"/>
            </a:pPr>
            <a:r>
              <a:rPr lang="en-US" sz="2400" dirty="0"/>
              <a:t>If a catastrophic event occurs that disables both nodes, the cache is reconstructed using the most recent data from storage</a:t>
            </a:r>
          </a:p>
          <a:p>
            <a:pPr marL="457200" indent="-457200">
              <a:lnSpc>
                <a:spcPct val="95000"/>
              </a:lnSpc>
              <a:buFont typeface="Arial" panose="020B0604020202020204" pitchFamily="34" charset="0"/>
              <a:buChar char="•"/>
            </a:pPr>
            <a:r>
              <a:rPr lang="en-US" sz="2400" dirty="0"/>
              <a:t>Persisted data cannot be used to reconstruct a different cache</a:t>
            </a:r>
          </a:p>
          <a:p>
            <a:pPr marL="457200" indent="-457200">
              <a:lnSpc>
                <a:spcPct val="95000"/>
              </a:lnSpc>
              <a:buFont typeface="Arial" panose="020B0604020202020204" pitchFamily="34" charset="0"/>
              <a:buChar char="•"/>
            </a:pPr>
            <a:r>
              <a:rPr lang="en-US" sz="2400" dirty="0"/>
              <a:t>Use Import/Export to move data across caches</a:t>
            </a:r>
          </a:p>
          <a:p>
            <a:pPr marL="457200" indent="-457200">
              <a:lnSpc>
                <a:spcPct val="95000"/>
              </a:lnSpc>
              <a:buFont typeface="Arial" panose="020B0604020202020204" pitchFamily="34" charset="0"/>
              <a:buChar char="•"/>
            </a:pPr>
            <a:endParaRPr lang="en-US" dirty="0"/>
          </a:p>
          <a:p>
            <a:pPr marL="457200" indent="-457200">
              <a:lnSpc>
                <a:spcPct val="95000"/>
              </a:lnSpc>
              <a:buFont typeface="Arial" panose="020B0604020202020204" pitchFamily="34" charset="0"/>
              <a:buChar char="•"/>
            </a:pPr>
            <a:endParaRPr lang="en-US" dirty="0"/>
          </a:p>
          <a:p>
            <a:pPr marL="457200" indent="-457200">
              <a:lnSpc>
                <a:spcPct val="95000"/>
              </a:lnSpc>
              <a:buFont typeface="Arial" panose="020B0604020202020204" pitchFamily="34" charset="0"/>
              <a:buChar char="•"/>
            </a:pPr>
            <a:endParaRPr lang="en-US" dirty="0"/>
          </a:p>
        </p:txBody>
      </p:sp>
      <p:sp>
        <p:nvSpPr>
          <p:cNvPr id="68" name="Text Placeholder 5">
            <a:extLst>
              <a:ext uri="{FF2B5EF4-FFF2-40B4-BE49-F238E27FC236}">
                <a16:creationId xmlns:a16="http://schemas.microsoft.com/office/drawing/2014/main" id="{1F26A63F-0A8F-4A80-7E33-803554B9CA70}"/>
              </a:ext>
              <a:ext uri="{C183D7F6-B498-43B3-948B-1728B52AA6E4}">
                <adec:decorative xmlns:adec="http://schemas.microsoft.com/office/drawing/2017/decorative" val="1"/>
              </a:ext>
            </a:extLst>
          </p:cNvPr>
          <p:cNvSpPr txBox="1">
            <a:spLocks/>
          </p:cNvSpPr>
          <p:nvPr/>
        </p:nvSpPr>
        <p:spPr>
          <a:xfrm>
            <a:off x="584200" y="277299"/>
            <a:ext cx="5207000"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a:p>
        </p:txBody>
      </p:sp>
      <p:sp>
        <p:nvSpPr>
          <p:cNvPr id="70" name="Rectangle 69">
            <a:extLst>
              <a:ext uri="{FF2B5EF4-FFF2-40B4-BE49-F238E27FC236}">
                <a16:creationId xmlns:a16="http://schemas.microsoft.com/office/drawing/2014/main" id="{FAAC88EA-E2C0-6F71-5C7F-91D433063C81}"/>
              </a:ext>
              <a:ext uri="{C183D7F6-B498-43B3-948B-1728B52AA6E4}">
                <adec:decorative xmlns:adec="http://schemas.microsoft.com/office/drawing/2017/decorative" val="1"/>
              </a:ext>
            </a:extLst>
          </p:cNvPr>
          <p:cNvSpPr/>
          <p:nvPr/>
        </p:nvSpPr>
        <p:spPr>
          <a:xfrm>
            <a:off x="6640198" y="2665424"/>
            <a:ext cx="4509952" cy="1582713"/>
          </a:xfrm>
          <a:prstGeom prst="rect">
            <a:avLst/>
          </a:prstGeom>
          <a:noFill/>
          <a:ln w="2857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pic>
        <p:nvPicPr>
          <p:cNvPr id="71" name="Picture 70">
            <a:extLst>
              <a:ext uri="{FF2B5EF4-FFF2-40B4-BE49-F238E27FC236}">
                <a16:creationId xmlns:a16="http://schemas.microsoft.com/office/drawing/2014/main" id="{806758D1-D5EA-0DCB-35FD-C73B1AA61C16}"/>
              </a:ext>
              <a:ext uri="{C183D7F6-B498-43B3-948B-1728B52AA6E4}">
                <adec:decorative xmlns:adec="http://schemas.microsoft.com/office/drawing/2017/decorative" val="1"/>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830155" y="3950945"/>
            <a:ext cx="639989" cy="639989"/>
          </a:xfrm>
          <a:prstGeom prst="rect">
            <a:avLst/>
          </a:prstGeom>
        </p:spPr>
      </p:pic>
      <p:sp>
        <p:nvSpPr>
          <p:cNvPr id="73" name="Rectangle 72">
            <a:extLst>
              <a:ext uri="{FF2B5EF4-FFF2-40B4-BE49-F238E27FC236}">
                <a16:creationId xmlns:a16="http://schemas.microsoft.com/office/drawing/2014/main" id="{2D856BAC-B2E7-6F54-3761-AE2E06A2CA66}"/>
              </a:ext>
            </a:extLst>
          </p:cNvPr>
          <p:cNvSpPr/>
          <p:nvPr/>
        </p:nvSpPr>
        <p:spPr>
          <a:xfrm>
            <a:off x="6916107" y="2851271"/>
            <a:ext cx="1579410" cy="1233822"/>
          </a:xfrm>
          <a:prstGeom prst="rect">
            <a:avLst/>
          </a:prstGeom>
          <a:solidFill>
            <a:srgbClr val="00B0F0"/>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74" name="Group 73">
            <a:extLst>
              <a:ext uri="{FF2B5EF4-FFF2-40B4-BE49-F238E27FC236}">
                <a16:creationId xmlns:a16="http://schemas.microsoft.com/office/drawing/2014/main" id="{19398E74-3A36-A5D8-0479-406EB2050069}"/>
              </a:ext>
              <a:ext uri="{C183D7F6-B498-43B3-948B-1728B52AA6E4}">
                <adec:decorative xmlns:adec="http://schemas.microsoft.com/office/drawing/2017/decorative" val="1"/>
              </a:ext>
            </a:extLst>
          </p:cNvPr>
          <p:cNvGrpSpPr/>
          <p:nvPr/>
        </p:nvGrpSpPr>
        <p:grpSpPr>
          <a:xfrm>
            <a:off x="7430942" y="2354192"/>
            <a:ext cx="91427" cy="497079"/>
            <a:chOff x="1580229" y="2752077"/>
            <a:chExt cx="91440" cy="497149"/>
          </a:xfrm>
          <a:solidFill>
            <a:srgbClr val="FFC000"/>
          </a:solidFill>
        </p:grpSpPr>
        <p:cxnSp>
          <p:nvCxnSpPr>
            <p:cNvPr id="75" name="Straight Connector 74">
              <a:extLst>
                <a:ext uri="{FF2B5EF4-FFF2-40B4-BE49-F238E27FC236}">
                  <a16:creationId xmlns:a16="http://schemas.microsoft.com/office/drawing/2014/main" id="{31407ADC-17D6-10AE-E578-AFB1E452CFBB}"/>
                </a:ext>
              </a:extLst>
            </p:cNvPr>
            <p:cNvCxnSpPr/>
            <p:nvPr/>
          </p:nvCxnSpPr>
          <p:spPr>
            <a:xfrm flipV="1">
              <a:off x="1621949" y="2792026"/>
              <a:ext cx="0" cy="4572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AEC1D94F-846F-920F-4F0A-78EF73A5048A}"/>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77" name="Group 76">
            <a:extLst>
              <a:ext uri="{FF2B5EF4-FFF2-40B4-BE49-F238E27FC236}">
                <a16:creationId xmlns:a16="http://schemas.microsoft.com/office/drawing/2014/main" id="{B5E178E0-DA08-AF42-DE65-D0FA11A005A4}"/>
              </a:ext>
              <a:ext uri="{C183D7F6-B498-43B3-948B-1728B52AA6E4}">
                <adec:decorative xmlns:adec="http://schemas.microsoft.com/office/drawing/2017/decorative" val="1"/>
              </a:ext>
            </a:extLst>
          </p:cNvPr>
          <p:cNvGrpSpPr/>
          <p:nvPr/>
        </p:nvGrpSpPr>
        <p:grpSpPr>
          <a:xfrm>
            <a:off x="7877879" y="2354192"/>
            <a:ext cx="91427" cy="497079"/>
            <a:chOff x="1580229" y="2752077"/>
            <a:chExt cx="91440" cy="497149"/>
          </a:xfrm>
          <a:solidFill>
            <a:schemeClr val="accent3"/>
          </a:solidFill>
        </p:grpSpPr>
        <p:cxnSp>
          <p:nvCxnSpPr>
            <p:cNvPr id="78" name="Straight Connector 77">
              <a:extLst>
                <a:ext uri="{FF2B5EF4-FFF2-40B4-BE49-F238E27FC236}">
                  <a16:creationId xmlns:a16="http://schemas.microsoft.com/office/drawing/2014/main" id="{C12D0E51-15BE-BB5A-B85C-26B110BAB924}"/>
                </a:ext>
              </a:extLst>
            </p:cNvPr>
            <p:cNvCxnSpPr/>
            <p:nvPr/>
          </p:nvCxnSpPr>
          <p:spPr>
            <a:xfrm flipV="1">
              <a:off x="1621949" y="2792026"/>
              <a:ext cx="0" cy="4572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3E3A87A3-B1D2-46ED-9945-5B80EF409A44}"/>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80" name="TextBox 79">
            <a:extLst>
              <a:ext uri="{FF2B5EF4-FFF2-40B4-BE49-F238E27FC236}">
                <a16:creationId xmlns:a16="http://schemas.microsoft.com/office/drawing/2014/main" id="{FC1748BC-2A97-8339-E098-E7AF50B09ACB}"/>
              </a:ext>
            </a:extLst>
          </p:cNvPr>
          <p:cNvSpPr txBox="1"/>
          <p:nvPr/>
        </p:nvSpPr>
        <p:spPr>
          <a:xfrm>
            <a:off x="6601308" y="2440116"/>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81" name="TextBox 80">
            <a:extLst>
              <a:ext uri="{FF2B5EF4-FFF2-40B4-BE49-F238E27FC236}">
                <a16:creationId xmlns:a16="http://schemas.microsoft.com/office/drawing/2014/main" id="{CD6EB42E-56B6-0CC9-50E9-C811E6EEE1D5}"/>
              </a:ext>
            </a:extLst>
          </p:cNvPr>
          <p:cNvSpPr txBox="1"/>
          <p:nvPr/>
        </p:nvSpPr>
        <p:spPr>
          <a:xfrm>
            <a:off x="7902649" y="2434625"/>
            <a:ext cx="778788"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TLS 6380</a:t>
            </a:r>
          </a:p>
        </p:txBody>
      </p:sp>
      <p:grpSp>
        <p:nvGrpSpPr>
          <p:cNvPr id="82" name="Group 81">
            <a:extLst>
              <a:ext uri="{FF2B5EF4-FFF2-40B4-BE49-F238E27FC236}">
                <a16:creationId xmlns:a16="http://schemas.microsoft.com/office/drawing/2014/main" id="{EBD7320B-9991-437A-6749-3B96EF8BEB26}"/>
              </a:ext>
              <a:ext uri="{C183D7F6-B498-43B3-948B-1728B52AA6E4}">
                <adec:decorative xmlns:adec="http://schemas.microsoft.com/office/drawing/2017/decorative" val="1"/>
              </a:ext>
            </a:extLst>
          </p:cNvPr>
          <p:cNvGrpSpPr/>
          <p:nvPr/>
        </p:nvGrpSpPr>
        <p:grpSpPr>
          <a:xfrm>
            <a:off x="7010966" y="3501859"/>
            <a:ext cx="1389691" cy="515494"/>
            <a:chOff x="1017621" y="5654252"/>
            <a:chExt cx="1389888" cy="515567"/>
          </a:xfrm>
          <a:solidFill>
            <a:schemeClr val="bg1">
              <a:lumMod val="95000"/>
            </a:schemeClr>
          </a:solidFill>
        </p:grpSpPr>
        <p:sp>
          <p:nvSpPr>
            <p:cNvPr id="83" name="Rectangle 82">
              <a:extLst>
                <a:ext uri="{FF2B5EF4-FFF2-40B4-BE49-F238E27FC236}">
                  <a16:creationId xmlns:a16="http://schemas.microsoft.com/office/drawing/2014/main" id="{67836368-B1A8-40EA-9FFA-BF6920B92F2F}"/>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84" name="Group 83">
              <a:extLst>
                <a:ext uri="{FF2B5EF4-FFF2-40B4-BE49-F238E27FC236}">
                  <a16:creationId xmlns:a16="http://schemas.microsoft.com/office/drawing/2014/main" id="{A7B64781-D6F1-E826-9593-D4037276B489}"/>
                </a:ext>
              </a:extLst>
            </p:cNvPr>
            <p:cNvGrpSpPr/>
            <p:nvPr/>
          </p:nvGrpSpPr>
          <p:grpSpPr>
            <a:xfrm>
              <a:off x="1104443" y="5696591"/>
              <a:ext cx="1282635" cy="430948"/>
              <a:chOff x="4902337" y="3437664"/>
              <a:chExt cx="1605229" cy="430948"/>
            </a:xfrm>
            <a:grpFill/>
          </p:grpSpPr>
          <p:pic>
            <p:nvPicPr>
              <p:cNvPr id="85" name="Picture 84">
                <a:extLst>
                  <a:ext uri="{FF2B5EF4-FFF2-40B4-BE49-F238E27FC236}">
                    <a16:creationId xmlns:a16="http://schemas.microsoft.com/office/drawing/2014/main" id="{E33B4690-2B79-8AD9-FCD8-F6D4218EA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86" name="TextBox 85">
                <a:extLst>
                  <a:ext uri="{FF2B5EF4-FFF2-40B4-BE49-F238E27FC236}">
                    <a16:creationId xmlns:a16="http://schemas.microsoft.com/office/drawing/2014/main" id="{12041E76-F487-C7B9-BE4F-F3EBB475883C}"/>
                  </a:ext>
                </a:extLst>
              </p:cNvPr>
              <p:cNvSpPr txBox="1"/>
              <p:nvPr/>
            </p:nvSpPr>
            <p:spPr>
              <a:xfrm>
                <a:off x="5412419" y="3437664"/>
                <a:ext cx="1095147"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87" name="Rectangle 86">
            <a:extLst>
              <a:ext uri="{FF2B5EF4-FFF2-40B4-BE49-F238E27FC236}">
                <a16:creationId xmlns:a16="http://schemas.microsoft.com/office/drawing/2014/main" id="{2DC3EF4E-8845-EDA2-5D0B-2BAF06E90E62}"/>
              </a:ext>
            </a:extLst>
          </p:cNvPr>
          <p:cNvSpPr/>
          <p:nvPr/>
        </p:nvSpPr>
        <p:spPr>
          <a:xfrm>
            <a:off x="9294835" y="2851271"/>
            <a:ext cx="1579410" cy="1233822"/>
          </a:xfrm>
          <a:prstGeom prst="rect">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endParaRPr lang="en-US" sz="1200">
              <a:solidFill>
                <a:prstClr val="white"/>
              </a:solidFill>
            </a:endParaRPr>
          </a:p>
          <a:p>
            <a:pPr defTabSz="914225"/>
            <a:r>
              <a:rPr lang="en-US" sz="1200">
                <a:solidFill>
                  <a:prstClr val="white"/>
                </a:solidFill>
              </a:rPr>
              <a:t>Azure Cache Agent</a:t>
            </a:r>
          </a:p>
        </p:txBody>
      </p:sp>
      <p:grpSp>
        <p:nvGrpSpPr>
          <p:cNvPr id="88" name="Group 87">
            <a:extLst>
              <a:ext uri="{FF2B5EF4-FFF2-40B4-BE49-F238E27FC236}">
                <a16:creationId xmlns:a16="http://schemas.microsoft.com/office/drawing/2014/main" id="{1319F4AE-83FE-D7BF-C2F1-E65F8A0E9250}"/>
              </a:ext>
              <a:ext uri="{C183D7F6-B498-43B3-948B-1728B52AA6E4}">
                <adec:decorative xmlns:adec="http://schemas.microsoft.com/office/drawing/2017/decorative" val="1"/>
              </a:ext>
            </a:extLst>
          </p:cNvPr>
          <p:cNvGrpSpPr/>
          <p:nvPr/>
        </p:nvGrpSpPr>
        <p:grpSpPr>
          <a:xfrm>
            <a:off x="9809671" y="2354192"/>
            <a:ext cx="91427" cy="497079"/>
            <a:chOff x="1580229" y="2752077"/>
            <a:chExt cx="91440" cy="497149"/>
          </a:xfrm>
          <a:solidFill>
            <a:srgbClr val="FFC000"/>
          </a:solidFill>
        </p:grpSpPr>
        <p:cxnSp>
          <p:nvCxnSpPr>
            <p:cNvPr id="89" name="Straight Connector 88">
              <a:extLst>
                <a:ext uri="{FF2B5EF4-FFF2-40B4-BE49-F238E27FC236}">
                  <a16:creationId xmlns:a16="http://schemas.microsoft.com/office/drawing/2014/main" id="{722E1630-E4F7-43E7-7140-DBF26DD423CA}"/>
                </a:ext>
              </a:extLst>
            </p:cNvPr>
            <p:cNvCxnSpPr/>
            <p:nvPr/>
          </p:nvCxnSpPr>
          <p:spPr>
            <a:xfrm flipV="1">
              <a:off x="1621949" y="2792026"/>
              <a:ext cx="0" cy="45720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1919AFE-D651-ABF4-D33D-C01681CF1A1F}"/>
                </a:ext>
              </a:extLst>
            </p:cNvPr>
            <p:cNvSpPr/>
            <p:nvPr/>
          </p:nvSpPr>
          <p:spPr>
            <a:xfrm>
              <a:off x="1580229" y="2752077"/>
              <a:ext cx="91440" cy="91440"/>
            </a:xfrm>
            <a:prstGeom prst="ellipse">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grpSp>
        <p:nvGrpSpPr>
          <p:cNvPr id="91" name="Group 90">
            <a:extLst>
              <a:ext uri="{FF2B5EF4-FFF2-40B4-BE49-F238E27FC236}">
                <a16:creationId xmlns:a16="http://schemas.microsoft.com/office/drawing/2014/main" id="{E8347174-85AA-CAD5-DC30-D415F1FB56E9}"/>
              </a:ext>
              <a:ext uri="{C183D7F6-B498-43B3-948B-1728B52AA6E4}">
                <adec:decorative xmlns:adec="http://schemas.microsoft.com/office/drawing/2017/decorative" val="1"/>
              </a:ext>
            </a:extLst>
          </p:cNvPr>
          <p:cNvGrpSpPr/>
          <p:nvPr/>
        </p:nvGrpSpPr>
        <p:grpSpPr>
          <a:xfrm>
            <a:off x="10256608" y="2354192"/>
            <a:ext cx="91427" cy="497079"/>
            <a:chOff x="1580229" y="2752077"/>
            <a:chExt cx="91440" cy="497149"/>
          </a:xfrm>
          <a:solidFill>
            <a:schemeClr val="accent3"/>
          </a:solidFill>
        </p:grpSpPr>
        <p:cxnSp>
          <p:nvCxnSpPr>
            <p:cNvPr id="92" name="Straight Connector 91">
              <a:extLst>
                <a:ext uri="{FF2B5EF4-FFF2-40B4-BE49-F238E27FC236}">
                  <a16:creationId xmlns:a16="http://schemas.microsoft.com/office/drawing/2014/main" id="{FB014A53-E85C-5FE1-7346-B4417331A00B}"/>
                </a:ext>
              </a:extLst>
            </p:cNvPr>
            <p:cNvCxnSpPr/>
            <p:nvPr/>
          </p:nvCxnSpPr>
          <p:spPr>
            <a:xfrm flipV="1">
              <a:off x="1621949" y="2792026"/>
              <a:ext cx="0" cy="457200"/>
            </a:xfrm>
            <a:prstGeom prst="line">
              <a:avLst/>
            </a:prstGeom>
            <a:grpFill/>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3451A8D9-94B4-E60B-3DBC-FFA55DE00021}"/>
                </a:ext>
              </a:extLst>
            </p:cNvPr>
            <p:cNvSpPr/>
            <p:nvPr/>
          </p:nvSpPr>
          <p:spPr>
            <a:xfrm>
              <a:off x="1580229" y="2752077"/>
              <a:ext cx="91440" cy="9144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sp>
        <p:nvSpPr>
          <p:cNvPr id="94" name="TextBox 93">
            <a:extLst>
              <a:ext uri="{FF2B5EF4-FFF2-40B4-BE49-F238E27FC236}">
                <a16:creationId xmlns:a16="http://schemas.microsoft.com/office/drawing/2014/main" id="{EFF2929A-96F2-1292-0CF2-8F88C2DDD7F1}"/>
              </a:ext>
            </a:extLst>
          </p:cNvPr>
          <p:cNvSpPr txBox="1"/>
          <p:nvPr/>
        </p:nvSpPr>
        <p:spPr>
          <a:xfrm>
            <a:off x="8980037" y="2440116"/>
            <a:ext cx="917316" cy="233557"/>
          </a:xfrm>
          <a:prstGeom prst="rect">
            <a:avLst/>
          </a:prstGeom>
          <a:noFill/>
        </p:spPr>
        <p:txBody>
          <a:bodyPr wrap="square" rtlCol="0">
            <a:spAutoFit/>
          </a:bodyPr>
          <a:lstStyle/>
          <a:p>
            <a:pPr defTabSz="914225"/>
            <a:r>
              <a:rPr lang="en-US" sz="900">
                <a:solidFill>
                  <a:prstClr val="white"/>
                </a:solidFill>
                <a:latin typeface="Segoe UI"/>
                <a:ea typeface="Microsoft YaHei UI"/>
                <a:cs typeface=""/>
              </a:rPr>
              <a:t>Non-TLS 6379</a:t>
            </a:r>
          </a:p>
        </p:txBody>
      </p:sp>
      <p:sp>
        <p:nvSpPr>
          <p:cNvPr id="95" name="TextBox 94">
            <a:extLst>
              <a:ext uri="{FF2B5EF4-FFF2-40B4-BE49-F238E27FC236}">
                <a16:creationId xmlns:a16="http://schemas.microsoft.com/office/drawing/2014/main" id="{E796789A-C2C2-763A-73FD-DA563F296A61}"/>
              </a:ext>
            </a:extLst>
          </p:cNvPr>
          <p:cNvSpPr txBox="1"/>
          <p:nvPr/>
        </p:nvSpPr>
        <p:spPr>
          <a:xfrm>
            <a:off x="10281377" y="2434625"/>
            <a:ext cx="778788" cy="233557"/>
          </a:xfrm>
          <a:prstGeom prst="rect">
            <a:avLst/>
          </a:prstGeom>
          <a:noFill/>
        </p:spPr>
        <p:txBody>
          <a:bodyPr wrap="square" rtlCol="0">
            <a:spAutoFit/>
          </a:bodyPr>
          <a:lstStyle/>
          <a:p>
            <a:pPr defTabSz="914225"/>
            <a:r>
              <a:rPr lang="en-US" sz="900" dirty="0">
                <a:solidFill>
                  <a:prstClr val="white"/>
                </a:solidFill>
                <a:latin typeface="Segoe UI"/>
                <a:ea typeface="Microsoft YaHei UI"/>
                <a:cs typeface=""/>
              </a:rPr>
              <a:t>TLS 6380</a:t>
            </a:r>
          </a:p>
        </p:txBody>
      </p:sp>
      <p:grpSp>
        <p:nvGrpSpPr>
          <p:cNvPr id="96" name="Group 95">
            <a:extLst>
              <a:ext uri="{FF2B5EF4-FFF2-40B4-BE49-F238E27FC236}">
                <a16:creationId xmlns:a16="http://schemas.microsoft.com/office/drawing/2014/main" id="{0C373886-7006-689B-EAC8-BCD9B21CC655}"/>
              </a:ext>
              <a:ext uri="{C183D7F6-B498-43B3-948B-1728B52AA6E4}">
                <adec:decorative xmlns:adec="http://schemas.microsoft.com/office/drawing/2017/decorative" val="1"/>
              </a:ext>
            </a:extLst>
          </p:cNvPr>
          <p:cNvGrpSpPr/>
          <p:nvPr/>
        </p:nvGrpSpPr>
        <p:grpSpPr>
          <a:xfrm>
            <a:off x="9389695" y="3501859"/>
            <a:ext cx="1389691" cy="515494"/>
            <a:chOff x="1017621" y="5654252"/>
            <a:chExt cx="1389888" cy="515567"/>
          </a:xfrm>
          <a:solidFill>
            <a:schemeClr val="bg1">
              <a:lumMod val="95000"/>
            </a:schemeClr>
          </a:solidFill>
        </p:grpSpPr>
        <p:sp>
          <p:nvSpPr>
            <p:cNvPr id="97" name="Rectangle 96">
              <a:extLst>
                <a:ext uri="{FF2B5EF4-FFF2-40B4-BE49-F238E27FC236}">
                  <a16:creationId xmlns:a16="http://schemas.microsoft.com/office/drawing/2014/main" id="{8A61CC34-5CED-28DF-33C1-FED20D798E35}"/>
                </a:ext>
              </a:extLst>
            </p:cNvPr>
            <p:cNvSpPr/>
            <p:nvPr/>
          </p:nvSpPr>
          <p:spPr>
            <a:xfrm>
              <a:off x="1017621" y="5654252"/>
              <a:ext cx="1389888" cy="51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98" name="Group 97">
              <a:extLst>
                <a:ext uri="{FF2B5EF4-FFF2-40B4-BE49-F238E27FC236}">
                  <a16:creationId xmlns:a16="http://schemas.microsoft.com/office/drawing/2014/main" id="{A9957262-8042-D784-6606-7B2E1050A194}"/>
                </a:ext>
              </a:extLst>
            </p:cNvPr>
            <p:cNvGrpSpPr/>
            <p:nvPr/>
          </p:nvGrpSpPr>
          <p:grpSpPr>
            <a:xfrm>
              <a:off x="1104443" y="5696591"/>
              <a:ext cx="1303064" cy="430948"/>
              <a:chOff x="4902337" y="3437664"/>
              <a:chExt cx="1630796" cy="430948"/>
            </a:xfrm>
            <a:grpFill/>
          </p:grpSpPr>
          <p:pic>
            <p:nvPicPr>
              <p:cNvPr id="99" name="Picture 98">
                <a:extLst>
                  <a:ext uri="{FF2B5EF4-FFF2-40B4-BE49-F238E27FC236}">
                    <a16:creationId xmlns:a16="http://schemas.microsoft.com/office/drawing/2014/main" id="{66C847F3-116A-7745-F6D5-DF5DE5220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337" y="3490428"/>
                <a:ext cx="418642" cy="365760"/>
              </a:xfrm>
              <a:prstGeom prst="rect">
                <a:avLst/>
              </a:prstGeom>
              <a:grpFill/>
              <a:ln>
                <a:noFill/>
              </a:ln>
            </p:spPr>
          </p:pic>
          <p:sp>
            <p:nvSpPr>
              <p:cNvPr id="100" name="TextBox 99">
                <a:extLst>
                  <a:ext uri="{FF2B5EF4-FFF2-40B4-BE49-F238E27FC236}">
                    <a16:creationId xmlns:a16="http://schemas.microsoft.com/office/drawing/2014/main" id="{FF991F6C-C501-518B-C26F-A9738CBC56D7}"/>
                  </a:ext>
                </a:extLst>
              </p:cNvPr>
              <p:cNvSpPr txBox="1"/>
              <p:nvPr/>
            </p:nvSpPr>
            <p:spPr>
              <a:xfrm>
                <a:off x="5412419" y="3437664"/>
                <a:ext cx="1120714" cy="430948"/>
              </a:xfrm>
              <a:prstGeom prst="rect">
                <a:avLst/>
              </a:prstGeom>
              <a:grpFill/>
              <a:ln>
                <a:noFill/>
              </a:ln>
            </p:spPr>
            <p:txBody>
              <a:bodyPr wrap="square" rtlCol="0">
                <a:spAutoFit/>
              </a:bodyPr>
              <a:lstStyle/>
              <a:p>
                <a:pPr defTabSz="914225"/>
                <a:r>
                  <a:rPr lang="en-US" sz="1100">
                    <a:solidFill>
                      <a:prstClr val="black">
                        <a:lumMod val="85000"/>
                        <a:lumOff val="15000"/>
                      </a:prstClr>
                    </a:solidFill>
                    <a:latin typeface="Consolas" panose="020B0609020204030204" pitchFamily="49" charset="0"/>
                    <a:ea typeface="Microsoft YaHei UI"/>
                    <a:cs typeface=""/>
                  </a:rPr>
                  <a:t>OSS Redis (Windows)</a:t>
                </a:r>
              </a:p>
            </p:txBody>
          </p:sp>
        </p:grpSp>
      </p:grpSp>
      <p:sp>
        <p:nvSpPr>
          <p:cNvPr id="101" name="Dodecagon 100">
            <a:extLst>
              <a:ext uri="{FF2B5EF4-FFF2-40B4-BE49-F238E27FC236}">
                <a16:creationId xmlns:a16="http://schemas.microsoft.com/office/drawing/2014/main" id="{259127BF-1483-6F92-31FD-E2A6F4FBFAE3}"/>
              </a:ext>
              <a:ext uri="{C183D7F6-B498-43B3-948B-1728B52AA6E4}">
                <adec:decorative xmlns:adec="http://schemas.microsoft.com/office/drawing/2017/decorative" val="1"/>
              </a:ext>
            </a:extLst>
          </p:cNvPr>
          <p:cNvSpPr/>
          <p:nvPr/>
        </p:nvSpPr>
        <p:spPr>
          <a:xfrm>
            <a:off x="10551840" y="2731071"/>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02" name="Dodecagon 101">
            <a:extLst>
              <a:ext uri="{FF2B5EF4-FFF2-40B4-BE49-F238E27FC236}">
                <a16:creationId xmlns:a16="http://schemas.microsoft.com/office/drawing/2014/main" id="{BDC54868-1064-F590-2426-FC0E21A928E3}"/>
              </a:ext>
              <a:ext uri="{C183D7F6-B498-43B3-948B-1728B52AA6E4}">
                <adec:decorative xmlns:adec="http://schemas.microsoft.com/office/drawing/2017/decorative" val="1"/>
              </a:ext>
            </a:extLst>
          </p:cNvPr>
          <p:cNvSpPr/>
          <p:nvPr/>
        </p:nvSpPr>
        <p:spPr>
          <a:xfrm>
            <a:off x="8236712" y="2732469"/>
            <a:ext cx="548562" cy="365708"/>
          </a:xfrm>
          <a:prstGeom prst="dodecagon">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03" name="TextBox 102">
            <a:extLst>
              <a:ext uri="{FF2B5EF4-FFF2-40B4-BE49-F238E27FC236}">
                <a16:creationId xmlns:a16="http://schemas.microsoft.com/office/drawing/2014/main" id="{3594F400-5B37-4E0E-9052-B030921B6540}"/>
              </a:ext>
            </a:extLst>
          </p:cNvPr>
          <p:cNvSpPr txBox="1"/>
          <p:nvPr/>
        </p:nvSpPr>
        <p:spPr>
          <a:xfrm>
            <a:off x="8162909" y="2784537"/>
            <a:ext cx="684991" cy="264972"/>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Primary</a:t>
            </a:r>
          </a:p>
        </p:txBody>
      </p:sp>
      <p:sp>
        <p:nvSpPr>
          <p:cNvPr id="106" name="TextBox 105">
            <a:extLst>
              <a:ext uri="{FF2B5EF4-FFF2-40B4-BE49-F238E27FC236}">
                <a16:creationId xmlns:a16="http://schemas.microsoft.com/office/drawing/2014/main" id="{4E49D0FF-CEDF-AF14-C445-D95590ACE9BA}"/>
              </a:ext>
            </a:extLst>
          </p:cNvPr>
          <p:cNvSpPr txBox="1"/>
          <p:nvPr/>
        </p:nvSpPr>
        <p:spPr>
          <a:xfrm>
            <a:off x="10407935" y="2783139"/>
            <a:ext cx="852843" cy="266370"/>
          </a:xfrm>
          <a:prstGeom prst="rect">
            <a:avLst/>
          </a:prstGeom>
          <a:noFill/>
        </p:spPr>
        <p:txBody>
          <a:bodyPr wrap="square" rtlCol="0">
            <a:spAutoFit/>
          </a:bodyPr>
          <a:lstStyle/>
          <a:p>
            <a:pPr algn="ctr" defTabSz="914225"/>
            <a:r>
              <a:rPr lang="en-US" sz="1100">
                <a:solidFill>
                  <a:schemeClr val="bg1"/>
                </a:solidFill>
                <a:latin typeface="Candara" panose="020E0502030303020204" pitchFamily="34" charset="0"/>
                <a:ea typeface="Microsoft YaHei UI"/>
                <a:cs typeface=""/>
              </a:rPr>
              <a:t>Replica</a:t>
            </a:r>
          </a:p>
        </p:txBody>
      </p:sp>
      <p:cxnSp>
        <p:nvCxnSpPr>
          <p:cNvPr id="107" name="Straight Arrow Connector 106">
            <a:extLst>
              <a:ext uri="{FF2B5EF4-FFF2-40B4-BE49-F238E27FC236}">
                <a16:creationId xmlns:a16="http://schemas.microsoft.com/office/drawing/2014/main" id="{5917BA52-5961-162A-7192-E92C4B2F4019}"/>
              </a:ext>
              <a:ext uri="{C183D7F6-B498-43B3-948B-1728B52AA6E4}">
                <adec:decorative xmlns:adec="http://schemas.microsoft.com/office/drawing/2017/decorative" val="1"/>
              </a:ext>
            </a:extLst>
          </p:cNvPr>
          <p:cNvCxnSpPr>
            <a:stCxn id="123" idx="2"/>
            <a:endCxn id="90" idx="1"/>
          </p:cNvCxnSpPr>
          <p:nvPr/>
        </p:nvCxnSpPr>
        <p:spPr>
          <a:xfrm>
            <a:off x="8811902" y="1482143"/>
            <a:ext cx="1011158" cy="885437"/>
          </a:xfrm>
          <a:prstGeom prst="straightConnector1">
            <a:avLst/>
          </a:prstGeom>
          <a:ln w="1905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2A0DE277-0853-9D91-21B4-C8F5284DD65B}"/>
              </a:ext>
              <a:ext uri="{C183D7F6-B498-43B3-948B-1728B52AA6E4}">
                <adec:decorative xmlns:adec="http://schemas.microsoft.com/office/drawing/2017/decorative" val="1"/>
              </a:ext>
            </a:extLst>
          </p:cNvPr>
          <p:cNvCxnSpPr>
            <a:stCxn id="123" idx="2"/>
            <a:endCxn id="93" idx="0"/>
          </p:cNvCxnSpPr>
          <p:nvPr/>
        </p:nvCxnSpPr>
        <p:spPr>
          <a:xfrm>
            <a:off x="8811902" y="1482144"/>
            <a:ext cx="1490420" cy="87204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09" name="TextBox 108">
            <a:extLst>
              <a:ext uri="{FF2B5EF4-FFF2-40B4-BE49-F238E27FC236}">
                <a16:creationId xmlns:a16="http://schemas.microsoft.com/office/drawing/2014/main" id="{F7643BB8-81A9-7EF3-DDE6-CCCD0731A27F}"/>
              </a:ext>
            </a:extLst>
          </p:cNvPr>
          <p:cNvSpPr txBox="1"/>
          <p:nvPr/>
        </p:nvSpPr>
        <p:spPr>
          <a:xfrm>
            <a:off x="8517834" y="3534723"/>
            <a:ext cx="839495" cy="249264"/>
          </a:xfrm>
          <a:prstGeom prst="rect">
            <a:avLst/>
          </a:prstGeom>
          <a:noFill/>
        </p:spPr>
        <p:txBody>
          <a:bodyPr wrap="square" rtlCol="0" anchor="ctr">
            <a:spAutoFit/>
          </a:bodyPr>
          <a:lstStyle/>
          <a:p>
            <a:pPr defTabSz="914225"/>
            <a:r>
              <a:rPr lang="en-US" sz="1000">
                <a:solidFill>
                  <a:srgbClr val="FFC000"/>
                </a:solidFill>
                <a:latin typeface="Segoe UI"/>
                <a:ea typeface="Microsoft YaHei UI"/>
                <a:cs typeface=""/>
              </a:rPr>
              <a:t>Forward</a:t>
            </a:r>
          </a:p>
        </p:txBody>
      </p:sp>
      <p:sp>
        <p:nvSpPr>
          <p:cNvPr id="110" name="TextBox 109">
            <a:extLst>
              <a:ext uri="{FF2B5EF4-FFF2-40B4-BE49-F238E27FC236}">
                <a16:creationId xmlns:a16="http://schemas.microsoft.com/office/drawing/2014/main" id="{E026A76B-0A17-7AE0-2B13-8AFDED66C1B6}"/>
              </a:ext>
            </a:extLst>
          </p:cNvPr>
          <p:cNvSpPr txBox="1"/>
          <p:nvPr/>
        </p:nvSpPr>
        <p:spPr>
          <a:xfrm>
            <a:off x="8483049" y="3108403"/>
            <a:ext cx="839495" cy="406208"/>
          </a:xfrm>
          <a:prstGeom prst="rect">
            <a:avLst/>
          </a:prstGeom>
          <a:noFill/>
        </p:spPr>
        <p:txBody>
          <a:bodyPr wrap="square" rtlCol="0">
            <a:spAutoFit/>
          </a:bodyPr>
          <a:lstStyle/>
          <a:p>
            <a:pPr defTabSz="914225"/>
            <a:r>
              <a:rPr lang="en-US" sz="1000">
                <a:solidFill>
                  <a:srgbClr val="00B050"/>
                </a:solidFill>
                <a:latin typeface="Segoe UI"/>
                <a:ea typeface="Microsoft YaHei UI"/>
                <a:cs typeface=""/>
              </a:rPr>
              <a:t>Aysnc Replication</a:t>
            </a:r>
          </a:p>
        </p:txBody>
      </p:sp>
      <p:cxnSp>
        <p:nvCxnSpPr>
          <p:cNvPr id="111" name="Straight Arrow Connector 110">
            <a:extLst>
              <a:ext uri="{FF2B5EF4-FFF2-40B4-BE49-F238E27FC236}">
                <a16:creationId xmlns:a16="http://schemas.microsoft.com/office/drawing/2014/main" id="{F407F4C5-81D7-8414-C9B5-83713214CB37}"/>
              </a:ext>
              <a:ext uri="{C183D7F6-B498-43B3-948B-1728B52AA6E4}">
                <adec:decorative xmlns:adec="http://schemas.microsoft.com/office/drawing/2017/decorative" val="1"/>
              </a:ext>
            </a:extLst>
          </p:cNvPr>
          <p:cNvCxnSpPr>
            <a:cxnSpLocks/>
          </p:cNvCxnSpPr>
          <p:nvPr/>
        </p:nvCxnSpPr>
        <p:spPr>
          <a:xfrm>
            <a:off x="8490859" y="3314039"/>
            <a:ext cx="799319" cy="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0DC6B72-40ED-B3FC-5ADE-B9077C548250}"/>
              </a:ext>
              <a:ext uri="{C183D7F6-B498-43B3-948B-1728B52AA6E4}">
                <adec:decorative xmlns:adec="http://schemas.microsoft.com/office/drawing/2017/decorative" val="1"/>
              </a:ext>
            </a:extLst>
          </p:cNvPr>
          <p:cNvCxnSpPr>
            <a:cxnSpLocks/>
          </p:cNvCxnSpPr>
          <p:nvPr/>
        </p:nvCxnSpPr>
        <p:spPr>
          <a:xfrm flipH="1">
            <a:off x="8490859" y="3876022"/>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Dodecagon 112">
            <a:extLst>
              <a:ext uri="{FF2B5EF4-FFF2-40B4-BE49-F238E27FC236}">
                <a16:creationId xmlns:a16="http://schemas.microsoft.com/office/drawing/2014/main" id="{9327E33E-62E9-CDC1-23ED-98EBA225C197}"/>
              </a:ext>
              <a:ext uri="{C183D7F6-B498-43B3-948B-1728B52AA6E4}">
                <adec:decorative xmlns:adec="http://schemas.microsoft.com/office/drawing/2017/decorative" val="1"/>
              </a:ext>
            </a:extLst>
          </p:cNvPr>
          <p:cNvSpPr/>
          <p:nvPr/>
        </p:nvSpPr>
        <p:spPr>
          <a:xfrm>
            <a:off x="8236712" y="2737724"/>
            <a:ext cx="548562" cy="365708"/>
          </a:xfrm>
          <a:prstGeom prst="dodecagon">
            <a:avLst/>
          </a:prstGeom>
          <a:solidFill>
            <a:schemeClr val="accent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14" name="Dodecagon 113">
            <a:extLst>
              <a:ext uri="{FF2B5EF4-FFF2-40B4-BE49-F238E27FC236}">
                <a16:creationId xmlns:a16="http://schemas.microsoft.com/office/drawing/2014/main" id="{A7DF6DD1-287D-FD98-4A75-7CC2D8E608F5}"/>
              </a:ext>
              <a:ext uri="{C183D7F6-B498-43B3-948B-1728B52AA6E4}">
                <adec:decorative xmlns:adec="http://schemas.microsoft.com/office/drawing/2017/decorative" val="1"/>
              </a:ext>
            </a:extLst>
          </p:cNvPr>
          <p:cNvSpPr/>
          <p:nvPr/>
        </p:nvSpPr>
        <p:spPr>
          <a:xfrm>
            <a:off x="10556308" y="2727214"/>
            <a:ext cx="548562" cy="365708"/>
          </a:xfrm>
          <a:prstGeom prst="dodecagon">
            <a:avLst/>
          </a:prstGeom>
          <a:solidFill>
            <a:schemeClr val="accent3"/>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100">
              <a:solidFill>
                <a:prstClr val="white"/>
              </a:solidFill>
            </a:endParaRPr>
          </a:p>
        </p:txBody>
      </p:sp>
      <p:sp>
        <p:nvSpPr>
          <p:cNvPr id="115" name="TextBox 114">
            <a:extLst>
              <a:ext uri="{FF2B5EF4-FFF2-40B4-BE49-F238E27FC236}">
                <a16:creationId xmlns:a16="http://schemas.microsoft.com/office/drawing/2014/main" id="{98D5ADC9-84DD-54D1-D344-D2D59ABEA7BB}"/>
              </a:ext>
            </a:extLst>
          </p:cNvPr>
          <p:cNvSpPr txBox="1"/>
          <p:nvPr/>
        </p:nvSpPr>
        <p:spPr>
          <a:xfrm>
            <a:off x="10527151" y="2801917"/>
            <a:ext cx="643152" cy="261610"/>
          </a:xfrm>
          <a:prstGeom prst="rect">
            <a:avLst/>
          </a:prstGeom>
          <a:noFill/>
        </p:spPr>
        <p:txBody>
          <a:bodyPr wrap="square" rtlCol="0">
            <a:spAutoFit/>
          </a:bodyPr>
          <a:lstStyle/>
          <a:p>
            <a:pPr algn="ctr" defTabSz="914225"/>
            <a:r>
              <a:rPr lang="en-US" sz="1100" dirty="0">
                <a:solidFill>
                  <a:schemeClr val="bg1"/>
                </a:solidFill>
                <a:latin typeface="Candara" panose="020E0502030303020204" pitchFamily="34" charset="0"/>
                <a:ea typeface="Microsoft YaHei UI"/>
                <a:cs typeface=""/>
              </a:rPr>
              <a:t>Replica</a:t>
            </a:r>
          </a:p>
        </p:txBody>
      </p:sp>
      <p:cxnSp>
        <p:nvCxnSpPr>
          <p:cNvPr id="116" name="Straight Arrow Connector 115">
            <a:extLst>
              <a:ext uri="{FF2B5EF4-FFF2-40B4-BE49-F238E27FC236}">
                <a16:creationId xmlns:a16="http://schemas.microsoft.com/office/drawing/2014/main" id="{C42AD279-43BF-E7BC-D842-3B1C8EF2F296}"/>
              </a:ext>
              <a:ext uri="{C183D7F6-B498-43B3-948B-1728B52AA6E4}">
                <adec:decorative xmlns:adec="http://schemas.microsoft.com/office/drawing/2017/decorative" val="1"/>
              </a:ext>
            </a:extLst>
          </p:cNvPr>
          <p:cNvCxnSpPr>
            <a:stCxn id="123" idx="2"/>
            <a:endCxn id="90" idx="1"/>
          </p:cNvCxnSpPr>
          <p:nvPr/>
        </p:nvCxnSpPr>
        <p:spPr>
          <a:xfrm>
            <a:off x="8811902" y="1482143"/>
            <a:ext cx="1011158" cy="88543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A49B06B-5B0F-86BC-9813-45BB859523EE}"/>
              </a:ext>
            </a:extLst>
          </p:cNvPr>
          <p:cNvSpPr txBox="1"/>
          <p:nvPr/>
        </p:nvSpPr>
        <p:spPr>
          <a:xfrm>
            <a:off x="8115821" y="2770185"/>
            <a:ext cx="808770" cy="259799"/>
          </a:xfrm>
          <a:prstGeom prst="rect">
            <a:avLst/>
          </a:prstGeom>
          <a:noFill/>
        </p:spPr>
        <p:txBody>
          <a:bodyPr wrap="square" rtlCol="0">
            <a:spAutoFit/>
          </a:bodyPr>
          <a:lstStyle/>
          <a:p>
            <a:pPr algn="ctr" defTabSz="914225"/>
            <a:r>
              <a:rPr lang="en-US" sz="1100" dirty="0">
                <a:solidFill>
                  <a:schemeClr val="bg1"/>
                </a:solidFill>
                <a:latin typeface="Candara" panose="020E0502030303020204" pitchFamily="34" charset="0"/>
                <a:ea typeface="Microsoft YaHei UI"/>
                <a:cs typeface=""/>
              </a:rPr>
              <a:t>Primary</a:t>
            </a:r>
          </a:p>
        </p:txBody>
      </p:sp>
      <p:cxnSp>
        <p:nvCxnSpPr>
          <p:cNvPr id="118" name="Straight Arrow Connector 117">
            <a:extLst>
              <a:ext uri="{FF2B5EF4-FFF2-40B4-BE49-F238E27FC236}">
                <a16:creationId xmlns:a16="http://schemas.microsoft.com/office/drawing/2014/main" id="{F96A2097-A03A-5C12-3C96-277FE3FD25E7}"/>
              </a:ext>
              <a:ext uri="{C183D7F6-B498-43B3-948B-1728B52AA6E4}">
                <adec:decorative xmlns:adec="http://schemas.microsoft.com/office/drawing/2017/decorative" val="1"/>
              </a:ext>
            </a:extLst>
          </p:cNvPr>
          <p:cNvCxnSpPr>
            <a:cxnSpLocks/>
          </p:cNvCxnSpPr>
          <p:nvPr/>
        </p:nvCxnSpPr>
        <p:spPr>
          <a:xfrm rot="10800000">
            <a:off x="8483577" y="3314039"/>
            <a:ext cx="799319" cy="0"/>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913173E-81E4-44A6-D54B-A6A741BF3CC2}"/>
              </a:ext>
              <a:ext uri="{C183D7F6-B498-43B3-948B-1728B52AA6E4}">
                <adec:decorative xmlns:adec="http://schemas.microsoft.com/office/drawing/2017/decorative" val="1"/>
              </a:ext>
            </a:extLst>
          </p:cNvPr>
          <p:cNvCxnSpPr>
            <a:cxnSpLocks/>
          </p:cNvCxnSpPr>
          <p:nvPr/>
        </p:nvCxnSpPr>
        <p:spPr>
          <a:xfrm rot="10800000" flipH="1">
            <a:off x="8484398" y="3748149"/>
            <a:ext cx="799319" cy="0"/>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2EF9664-2ACE-DCD6-82E6-D23739299A91}"/>
              </a:ext>
              <a:ext uri="{C183D7F6-B498-43B3-948B-1728B52AA6E4}">
                <adec:decorative xmlns:adec="http://schemas.microsoft.com/office/drawing/2017/decorative" val="1"/>
              </a:ext>
            </a:extLst>
          </p:cNvPr>
          <p:cNvCxnSpPr>
            <a:cxnSpLocks/>
          </p:cNvCxnSpPr>
          <p:nvPr/>
        </p:nvCxnSpPr>
        <p:spPr>
          <a:xfrm rot="10800000" flipH="1">
            <a:off x="8508738" y="3878223"/>
            <a:ext cx="799319" cy="0"/>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CCC20A5-5012-0252-4A7A-FC1E4A1A228D}"/>
              </a:ext>
              <a:ext uri="{C183D7F6-B498-43B3-948B-1728B52AA6E4}">
                <adec:decorative xmlns:adec="http://schemas.microsoft.com/office/drawing/2017/decorative" val="1"/>
              </a:ext>
            </a:extLst>
          </p:cNvPr>
          <p:cNvCxnSpPr>
            <a:cxnSpLocks/>
          </p:cNvCxnSpPr>
          <p:nvPr/>
        </p:nvCxnSpPr>
        <p:spPr>
          <a:xfrm flipH="1">
            <a:off x="7509274" y="1480664"/>
            <a:ext cx="1302921" cy="885437"/>
          </a:xfrm>
          <a:prstGeom prst="straightConnector1">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A421624-5B87-7CA9-F384-055581BC7778}"/>
              </a:ext>
              <a:ext uri="{C183D7F6-B498-43B3-948B-1728B52AA6E4}">
                <adec:decorative xmlns:adec="http://schemas.microsoft.com/office/drawing/2017/decorative" val="1"/>
              </a:ext>
            </a:extLst>
          </p:cNvPr>
          <p:cNvCxnSpPr>
            <a:cxnSpLocks/>
          </p:cNvCxnSpPr>
          <p:nvPr/>
        </p:nvCxnSpPr>
        <p:spPr>
          <a:xfrm flipH="1">
            <a:off x="7942955" y="1487114"/>
            <a:ext cx="855985" cy="885437"/>
          </a:xfrm>
          <a:prstGeom prst="straightConnector1">
            <a:avLst/>
          </a:prstGeom>
          <a:ln w="1905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9973F671-03FF-258F-3E67-97B7A5832CCD}"/>
              </a:ext>
              <a:ext uri="{C183D7F6-B498-43B3-948B-1728B52AA6E4}">
                <adec:decorative xmlns:adec="http://schemas.microsoft.com/office/drawing/2017/decorative" val="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421812" y="701963"/>
            <a:ext cx="780180" cy="780180"/>
          </a:xfrm>
          <a:prstGeom prst="rect">
            <a:avLst/>
          </a:prstGeom>
        </p:spPr>
      </p:pic>
      <p:sp>
        <p:nvSpPr>
          <p:cNvPr id="124" name="TextBox 123">
            <a:extLst>
              <a:ext uri="{FF2B5EF4-FFF2-40B4-BE49-F238E27FC236}">
                <a16:creationId xmlns:a16="http://schemas.microsoft.com/office/drawing/2014/main" id="{1CDE550D-A6E1-1B5D-C116-C12E175B7DFD}"/>
              </a:ext>
            </a:extLst>
          </p:cNvPr>
          <p:cNvSpPr txBox="1"/>
          <p:nvPr/>
        </p:nvSpPr>
        <p:spPr>
          <a:xfrm>
            <a:off x="8253648" y="447610"/>
            <a:ext cx="1178002" cy="280678"/>
          </a:xfrm>
          <a:prstGeom prst="rect">
            <a:avLst/>
          </a:prstGeom>
          <a:noFill/>
        </p:spPr>
        <p:txBody>
          <a:bodyPr wrap="square" rtlCol="0">
            <a:spAutoFit/>
          </a:bodyPr>
          <a:lstStyle/>
          <a:p>
            <a:pPr defTabSz="914225"/>
            <a:r>
              <a:rPr lang="en-US" sz="1200" dirty="0">
                <a:solidFill>
                  <a:prstClr val="white"/>
                </a:solidFill>
                <a:latin typeface="Segoe UI"/>
                <a:ea typeface="Microsoft YaHei UI"/>
                <a:cs typeface=""/>
              </a:rPr>
              <a:t>Load Balancer</a:t>
            </a:r>
          </a:p>
        </p:txBody>
      </p:sp>
      <p:cxnSp>
        <p:nvCxnSpPr>
          <p:cNvPr id="135" name="Straight Arrow Connector 134">
            <a:extLst>
              <a:ext uri="{FF2B5EF4-FFF2-40B4-BE49-F238E27FC236}">
                <a16:creationId xmlns:a16="http://schemas.microsoft.com/office/drawing/2014/main" id="{42CE134C-D042-C05E-650E-FEA8B949E032}"/>
              </a:ext>
              <a:ext uri="{C183D7F6-B498-43B3-948B-1728B52AA6E4}">
                <adec:decorative xmlns:adec="http://schemas.microsoft.com/office/drawing/2017/decorative" val="1"/>
              </a:ext>
            </a:extLst>
          </p:cNvPr>
          <p:cNvCxnSpPr>
            <a:cxnSpLocks/>
          </p:cNvCxnSpPr>
          <p:nvPr/>
        </p:nvCxnSpPr>
        <p:spPr>
          <a:xfrm>
            <a:off x="10091292" y="4085093"/>
            <a:ext cx="22431" cy="881612"/>
          </a:xfrm>
          <a:prstGeom prst="straightConnector1">
            <a:avLst/>
          </a:prstGeom>
          <a:ln w="25400">
            <a:solidFill>
              <a:srgbClr val="FFF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4BFA527C-8C45-4E27-C84E-A1E159DDD3FC}"/>
              </a:ext>
            </a:extLst>
          </p:cNvPr>
          <p:cNvSpPr txBox="1"/>
          <p:nvPr/>
        </p:nvSpPr>
        <p:spPr>
          <a:xfrm>
            <a:off x="10124872" y="4424305"/>
            <a:ext cx="778788" cy="369332"/>
          </a:xfrm>
          <a:prstGeom prst="rect">
            <a:avLst/>
          </a:prstGeom>
          <a:noFill/>
        </p:spPr>
        <p:txBody>
          <a:bodyPr wrap="square" rtlCol="0">
            <a:spAutoFit/>
          </a:bodyPr>
          <a:lstStyle/>
          <a:p>
            <a:pPr defTabSz="914225"/>
            <a:r>
              <a:rPr lang="en-US" sz="900" dirty="0">
                <a:solidFill>
                  <a:prstClr val="white"/>
                </a:solidFill>
                <a:latin typeface="Segoe UI"/>
                <a:ea typeface="Microsoft YaHei UI"/>
                <a:cs typeface=""/>
              </a:rPr>
              <a:t>Take snapshot</a:t>
            </a:r>
          </a:p>
        </p:txBody>
      </p:sp>
      <p:sp>
        <p:nvSpPr>
          <p:cNvPr id="139" name="Rectangle: Folded Corner 138">
            <a:extLst>
              <a:ext uri="{FF2B5EF4-FFF2-40B4-BE49-F238E27FC236}">
                <a16:creationId xmlns:a16="http://schemas.microsoft.com/office/drawing/2014/main" id="{E415173D-8576-3CE5-F24C-AADE858BB0A6}"/>
              </a:ext>
            </a:extLst>
          </p:cNvPr>
          <p:cNvSpPr/>
          <p:nvPr/>
        </p:nvSpPr>
        <p:spPr bwMode="auto">
          <a:xfrm>
            <a:off x="9733349" y="5017773"/>
            <a:ext cx="937422" cy="1076905"/>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RDB </a:t>
            </a:r>
          </a:p>
        </p:txBody>
      </p:sp>
      <p:cxnSp>
        <p:nvCxnSpPr>
          <p:cNvPr id="141" name="Straight Arrow Connector 140">
            <a:extLst>
              <a:ext uri="{FF2B5EF4-FFF2-40B4-BE49-F238E27FC236}">
                <a16:creationId xmlns:a16="http://schemas.microsoft.com/office/drawing/2014/main" id="{7683CE40-4E61-D212-BFDD-2E09E1122E03}"/>
              </a:ext>
              <a:ext uri="{C183D7F6-B498-43B3-948B-1728B52AA6E4}">
                <adec:decorative xmlns:adec="http://schemas.microsoft.com/office/drawing/2017/decorative" val="1"/>
              </a:ext>
            </a:extLst>
          </p:cNvPr>
          <p:cNvCxnSpPr>
            <a:cxnSpLocks/>
            <a:stCxn id="139" idx="1"/>
          </p:cNvCxnSpPr>
          <p:nvPr/>
        </p:nvCxnSpPr>
        <p:spPr>
          <a:xfrm flipH="1">
            <a:off x="8380229" y="5556226"/>
            <a:ext cx="1353120" cy="0"/>
          </a:xfrm>
          <a:prstGeom prst="straightConnector1">
            <a:avLst/>
          </a:prstGeom>
          <a:ln w="25400">
            <a:solidFill>
              <a:srgbClr val="FFFFF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A57EFDEF-B249-B1C3-5F24-D29FB01F2B2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196515" y="5111237"/>
            <a:ext cx="1095528" cy="866896"/>
          </a:xfrm>
          <a:prstGeom prst="rect">
            <a:avLst/>
          </a:prstGeom>
        </p:spPr>
      </p:pic>
      <p:sp>
        <p:nvSpPr>
          <p:cNvPr id="146" name="TextBox 145">
            <a:extLst>
              <a:ext uri="{FF2B5EF4-FFF2-40B4-BE49-F238E27FC236}">
                <a16:creationId xmlns:a16="http://schemas.microsoft.com/office/drawing/2014/main" id="{7957B46C-A240-D49D-4F42-CE57FAD42611}"/>
              </a:ext>
            </a:extLst>
          </p:cNvPr>
          <p:cNvSpPr txBox="1"/>
          <p:nvPr/>
        </p:nvSpPr>
        <p:spPr>
          <a:xfrm>
            <a:off x="7294736" y="6062692"/>
            <a:ext cx="1216257" cy="369332"/>
          </a:xfrm>
          <a:prstGeom prst="rect">
            <a:avLst/>
          </a:prstGeom>
          <a:noFill/>
        </p:spPr>
        <p:txBody>
          <a:bodyPr wrap="square" rtlCol="0">
            <a:spAutoFit/>
          </a:bodyPr>
          <a:lstStyle/>
          <a:p>
            <a:pPr defTabSz="914225"/>
            <a:r>
              <a:rPr lang="en-US" sz="900" dirty="0">
                <a:solidFill>
                  <a:prstClr val="white"/>
                </a:solidFill>
                <a:latin typeface="Segoe UI"/>
                <a:ea typeface="Microsoft YaHei UI"/>
                <a:cs typeface=""/>
              </a:rPr>
              <a:t>Azure Storage</a:t>
            </a:r>
          </a:p>
          <a:p>
            <a:pPr defTabSz="914225"/>
            <a:endParaRPr lang="en-US" sz="900" dirty="0">
              <a:solidFill>
                <a:prstClr val="white"/>
              </a:solidFill>
              <a:latin typeface="Segoe UI"/>
              <a:ea typeface="Microsoft YaHei UI"/>
              <a:cs typeface=""/>
            </a:endParaRPr>
          </a:p>
        </p:txBody>
      </p:sp>
      <p:pic>
        <p:nvPicPr>
          <p:cNvPr id="10" name="Graphic 9" descr="Arrow circle with solid fill">
            <a:extLst>
              <a:ext uri="{FF2B5EF4-FFF2-40B4-BE49-F238E27FC236}">
                <a16:creationId xmlns:a16="http://schemas.microsoft.com/office/drawing/2014/main" id="{778C6C0B-05D0-96E7-1871-C9F4852432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4865" y="4431226"/>
            <a:ext cx="914400" cy="914400"/>
          </a:xfrm>
          <a:prstGeom prst="rect">
            <a:avLst/>
          </a:prstGeom>
        </p:spPr>
      </p:pic>
      <p:sp>
        <p:nvSpPr>
          <p:cNvPr id="11" name="TextBox 10">
            <a:extLst>
              <a:ext uri="{FF2B5EF4-FFF2-40B4-BE49-F238E27FC236}">
                <a16:creationId xmlns:a16="http://schemas.microsoft.com/office/drawing/2014/main" id="{F02B265F-8188-FEE8-BBA4-C01041678A29}"/>
              </a:ext>
            </a:extLst>
          </p:cNvPr>
          <p:cNvSpPr txBox="1"/>
          <p:nvPr/>
        </p:nvSpPr>
        <p:spPr>
          <a:xfrm>
            <a:off x="8694326" y="4357598"/>
            <a:ext cx="1216257" cy="369332"/>
          </a:xfrm>
          <a:prstGeom prst="rect">
            <a:avLst/>
          </a:prstGeom>
          <a:noFill/>
        </p:spPr>
        <p:txBody>
          <a:bodyPr wrap="square" rtlCol="0">
            <a:spAutoFit/>
          </a:bodyPr>
          <a:lstStyle/>
          <a:p>
            <a:pPr defTabSz="914225"/>
            <a:r>
              <a:rPr lang="en-US" sz="900" dirty="0">
                <a:solidFill>
                  <a:prstClr val="white"/>
                </a:solidFill>
                <a:latin typeface="Segoe UI"/>
                <a:ea typeface="Microsoft YaHei UI"/>
                <a:cs typeface=""/>
              </a:rPr>
              <a:t>Persist frequently</a:t>
            </a:r>
          </a:p>
          <a:p>
            <a:pPr defTabSz="914225"/>
            <a:endParaRPr lang="en-US" sz="900" dirty="0">
              <a:solidFill>
                <a:prstClr val="white"/>
              </a:solidFill>
              <a:latin typeface="Segoe UI"/>
              <a:ea typeface="Microsoft YaHei UI"/>
              <a:cs typeface=""/>
            </a:endParaRPr>
          </a:p>
        </p:txBody>
      </p:sp>
      <p:sp>
        <p:nvSpPr>
          <p:cNvPr id="12" name="TextBox 11">
            <a:extLst>
              <a:ext uri="{FF2B5EF4-FFF2-40B4-BE49-F238E27FC236}">
                <a16:creationId xmlns:a16="http://schemas.microsoft.com/office/drawing/2014/main" id="{BD6B4DD4-DD04-F8A7-D17D-6E4BD3C1EA87}"/>
              </a:ext>
            </a:extLst>
          </p:cNvPr>
          <p:cNvSpPr txBox="1"/>
          <p:nvPr/>
        </p:nvSpPr>
        <p:spPr>
          <a:xfrm>
            <a:off x="6213095" y="4356505"/>
            <a:ext cx="883171" cy="868019"/>
          </a:xfrm>
          <a:prstGeom prst="rect">
            <a:avLst/>
          </a:prstGeom>
          <a:noFill/>
          <a:ln>
            <a:solidFill>
              <a:schemeClr val="bg2">
                <a:lumMod val="90000"/>
              </a:schemeClr>
            </a:solidFill>
          </a:ln>
        </p:spPr>
        <p:txBody>
          <a:bodyPr wrap="square" lIns="0" tIns="0" rIns="0" bIns="0" rtlCol="0" anchor="t">
            <a:spAutoFit/>
          </a:bodyPr>
          <a:lstStyle/>
          <a:p>
            <a:pPr algn="l"/>
            <a:r>
              <a:rPr lang="en-US" sz="800" dirty="0">
                <a:solidFill>
                  <a:schemeClr val="bg2"/>
                </a:solidFill>
              </a:rPr>
              <a:t>Frequency options</a:t>
            </a:r>
          </a:p>
          <a:p>
            <a:pPr marL="171450" indent="-171450" algn="l">
              <a:buFont typeface="Arial"/>
              <a:buChar char="•"/>
            </a:pPr>
            <a:r>
              <a:rPr lang="en-US" sz="800" dirty="0">
                <a:solidFill>
                  <a:schemeClr val="bg2"/>
                </a:solidFill>
              </a:rPr>
              <a:t>15 minutes</a:t>
            </a:r>
            <a:endParaRPr lang="en-US" sz="800" dirty="0">
              <a:solidFill>
                <a:schemeClr val="bg2"/>
              </a:solidFill>
              <a:cs typeface="Segoe UI"/>
            </a:endParaRPr>
          </a:p>
          <a:p>
            <a:pPr marL="171450" indent="-171450" algn="l">
              <a:buFont typeface="Arial"/>
              <a:buChar char="•"/>
            </a:pPr>
            <a:r>
              <a:rPr lang="en-US" sz="800" dirty="0">
                <a:solidFill>
                  <a:schemeClr val="bg2"/>
                </a:solidFill>
              </a:rPr>
              <a:t>30 minutes</a:t>
            </a:r>
            <a:endParaRPr lang="en-US" sz="800" dirty="0">
              <a:solidFill>
                <a:schemeClr val="bg2"/>
              </a:solidFill>
              <a:cs typeface="Segoe UI"/>
            </a:endParaRPr>
          </a:p>
          <a:p>
            <a:pPr marL="171450" indent="-171450" algn="l">
              <a:buFont typeface="Arial"/>
              <a:buChar char="•"/>
            </a:pPr>
            <a:r>
              <a:rPr lang="en-US" sz="800" dirty="0">
                <a:solidFill>
                  <a:schemeClr val="bg2"/>
                </a:solidFill>
              </a:rPr>
              <a:t>60 minutes</a:t>
            </a:r>
            <a:endParaRPr lang="en-US" sz="800" dirty="0">
              <a:solidFill>
                <a:schemeClr val="bg2"/>
              </a:solidFill>
              <a:cs typeface="Segoe UI"/>
            </a:endParaRPr>
          </a:p>
          <a:p>
            <a:pPr marL="171450" indent="-171450" algn="l">
              <a:buFont typeface="Arial"/>
              <a:buChar char="•"/>
            </a:pPr>
            <a:r>
              <a:rPr lang="en-US" sz="800" dirty="0">
                <a:solidFill>
                  <a:schemeClr val="bg2"/>
                </a:solidFill>
              </a:rPr>
              <a:t>6 hours</a:t>
            </a:r>
            <a:endParaRPr lang="en-US" sz="800" dirty="0">
              <a:solidFill>
                <a:schemeClr val="bg2"/>
              </a:solidFill>
              <a:cs typeface="Segoe UI"/>
            </a:endParaRPr>
          </a:p>
          <a:p>
            <a:pPr marL="171450" indent="-171450" algn="l">
              <a:buFont typeface="Arial"/>
              <a:buChar char="•"/>
            </a:pPr>
            <a:r>
              <a:rPr lang="en-US" sz="800" dirty="0">
                <a:solidFill>
                  <a:schemeClr val="bg2"/>
                </a:solidFill>
              </a:rPr>
              <a:t>12 hours</a:t>
            </a:r>
            <a:endParaRPr lang="en-US" sz="800" dirty="0">
              <a:solidFill>
                <a:schemeClr val="bg2"/>
              </a:solidFill>
              <a:cs typeface="Segoe UI"/>
            </a:endParaRPr>
          </a:p>
          <a:p>
            <a:pPr marL="171450" indent="-171450" algn="l">
              <a:buFont typeface="Arial"/>
              <a:buChar char="•"/>
            </a:pPr>
            <a:r>
              <a:rPr lang="en-US" sz="800" dirty="0">
                <a:solidFill>
                  <a:schemeClr val="bg2"/>
                </a:solidFill>
              </a:rPr>
              <a:t>24 hours</a:t>
            </a:r>
            <a:endParaRPr lang="en-US" sz="800" dirty="0">
              <a:solidFill>
                <a:schemeClr val="bg2"/>
              </a:solidFill>
              <a:cs typeface="Segoe UI"/>
            </a:endParaRPr>
          </a:p>
        </p:txBody>
      </p:sp>
      <p:cxnSp>
        <p:nvCxnSpPr>
          <p:cNvPr id="14" name="Straight Arrow Connector 13">
            <a:extLst>
              <a:ext uri="{FF2B5EF4-FFF2-40B4-BE49-F238E27FC236}">
                <a16:creationId xmlns:a16="http://schemas.microsoft.com/office/drawing/2014/main" id="{00F7838F-22CC-A170-6242-6E6005C093C3}"/>
              </a:ext>
              <a:ext uri="{C183D7F6-B498-43B3-948B-1728B52AA6E4}">
                <adec:decorative xmlns:adec="http://schemas.microsoft.com/office/drawing/2017/decorative" val="1"/>
              </a:ext>
            </a:extLst>
          </p:cNvPr>
          <p:cNvCxnSpPr>
            <a:cxnSpLocks/>
          </p:cNvCxnSpPr>
          <p:nvPr/>
        </p:nvCxnSpPr>
        <p:spPr>
          <a:xfrm flipH="1" flipV="1">
            <a:off x="7183632" y="4782509"/>
            <a:ext cx="1580084" cy="11128"/>
          </a:xfrm>
          <a:prstGeom prst="straightConnector1">
            <a:avLst/>
          </a:prstGeom>
          <a:ln w="19050">
            <a:solidFill>
              <a:schemeClr val="bg2">
                <a:lumMod val="9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528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mph" presetSubtype="2" fill="hold" nodeType="withEffect">
                                  <p:stCondLst>
                                    <p:cond delay="0"/>
                                  </p:stCondLst>
                                  <p:childTnLst>
                                    <p:animClr clrSpc="rgb" dir="cw">
                                      <p:cBhvr>
                                        <p:cTn id="12" dur="500" fill="hold"/>
                                        <p:tgtEl>
                                          <p:spTgt spid="87"/>
                                        </p:tgtEl>
                                        <p:attrNameLst>
                                          <p:attrName>fillcolor</p:attrName>
                                        </p:attrNameLst>
                                      </p:cBhvr>
                                      <p:to>
                                        <a:srgbClr val="00B0F0"/>
                                      </p:to>
                                    </p:animClr>
                                    <p:set>
                                      <p:cBhvr>
                                        <p:cTn id="13" dur="500" fill="hold"/>
                                        <p:tgtEl>
                                          <p:spTgt spid="87"/>
                                        </p:tgtEl>
                                        <p:attrNameLst>
                                          <p:attrName>fill.type</p:attrName>
                                        </p:attrNameLst>
                                      </p:cBhvr>
                                      <p:to>
                                        <p:strVal val="solid"/>
                                      </p:to>
                                    </p:set>
                                    <p:set>
                                      <p:cBhvr>
                                        <p:cTn id="14" dur="500" fill="hold"/>
                                        <p:tgtEl>
                                          <p:spTgt spid="87"/>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73"/>
                                        </p:tgtEl>
                                        <p:attrNameLst>
                                          <p:attrName>fillcolor</p:attrName>
                                        </p:attrNameLst>
                                      </p:cBhvr>
                                      <p:to>
                                        <a:srgbClr val="A5A5A5"/>
                                      </p:to>
                                    </p:animClr>
                                    <p:set>
                                      <p:cBhvr>
                                        <p:cTn id="17" dur="500" fill="hold"/>
                                        <p:tgtEl>
                                          <p:spTgt spid="73"/>
                                        </p:tgtEl>
                                        <p:attrNameLst>
                                          <p:attrName>fill.type</p:attrName>
                                        </p:attrNameLst>
                                      </p:cBhvr>
                                      <p:to>
                                        <p:strVal val="solid"/>
                                      </p:to>
                                    </p:set>
                                    <p:set>
                                      <p:cBhvr>
                                        <p:cTn id="18" dur="500" fill="hold"/>
                                        <p:tgtEl>
                                          <p:spTgt spid="73"/>
                                        </p:tgtEl>
                                        <p:attrNameLst>
                                          <p:attrName>fill.on</p:attrName>
                                        </p:attrNameLst>
                                      </p:cBhvr>
                                      <p:to>
                                        <p:strVal val="true"/>
                                      </p:to>
                                    </p:set>
                                  </p:childTnLst>
                                </p:cTn>
                              </p:par>
                              <p:par>
                                <p:cTn id="19" presetID="1" presetClass="entr" presetSubtype="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8"/>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up)">
                                      <p:cBhvr>
                                        <p:cTn id="34" dur="500"/>
                                        <p:tgtEl>
                                          <p:spTgt spid="116"/>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8"/>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119"/>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22" presetClass="entr" presetSubtype="1" fill="hold" nodeType="with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wipe(up)">
                                      <p:cBhvr>
                                        <p:cTn id="48" dur="500"/>
                                        <p:tgtEl>
                                          <p:spTgt spid="122"/>
                                        </p:tgtEl>
                                      </p:cBhvr>
                                    </p:animEffect>
                                  </p:childTnLst>
                                </p:cTn>
                              </p:par>
                              <p:par>
                                <p:cTn id="49" presetID="22" presetClass="entr" presetSubtype="1"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animEffect transition="in" filter="wipe(up)">
                                      <p:cBhvr>
                                        <p:cTn id="51"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3" grpId="0" animBg="1"/>
      <p:bldP spid="114" grpId="0" animBg="1"/>
      <p:bldP spid="115" grpId="0"/>
      <p:bldP spid="1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0FBF-F827-4479-96A6-283CFD14C745}"/>
              </a:ext>
            </a:extLst>
          </p:cNvPr>
          <p:cNvSpPr>
            <a:spLocks noGrp="1"/>
          </p:cNvSpPr>
          <p:nvPr>
            <p:ph type="title"/>
          </p:nvPr>
        </p:nvSpPr>
        <p:spPr/>
        <p:txBody>
          <a:bodyPr/>
          <a:lstStyle/>
          <a:p>
            <a:r>
              <a:rPr lang="en-US" dirty="0"/>
              <a:t>Azure Cache for Redis Offerings</a:t>
            </a:r>
          </a:p>
        </p:txBody>
      </p:sp>
      <p:sp>
        <p:nvSpPr>
          <p:cNvPr id="3" name="Rectangle 2">
            <a:extLst>
              <a:ext uri="{FF2B5EF4-FFF2-40B4-BE49-F238E27FC236}">
                <a16:creationId xmlns:a16="http://schemas.microsoft.com/office/drawing/2014/main" id="{95CA92D7-0639-4DD8-87FA-D439DAA19776}"/>
              </a:ext>
              <a:ext uri="{C183D7F6-B498-43B3-948B-1728B52AA6E4}">
                <adec:decorative xmlns:adec="http://schemas.microsoft.com/office/drawing/2017/decorative" val="1"/>
              </a:ext>
            </a:extLst>
          </p:cNvPr>
          <p:cNvSpPr/>
          <p:nvPr/>
        </p:nvSpPr>
        <p:spPr bwMode="auto">
          <a:xfrm>
            <a:off x="7800229" y="1827559"/>
            <a:ext cx="4242816" cy="4471416"/>
          </a:xfrm>
          <a:prstGeom prst="rect">
            <a:avLst/>
          </a:prstGeom>
          <a:solidFill>
            <a:srgbClr val="0078D4">
              <a:alpha val="20000"/>
            </a:srgbClr>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4" name="Table 6">
            <a:extLst>
              <a:ext uri="{FF2B5EF4-FFF2-40B4-BE49-F238E27FC236}">
                <a16:creationId xmlns:a16="http://schemas.microsoft.com/office/drawing/2014/main" id="{53F9516C-7D9B-496B-AA56-0F26AFAA9EA7}"/>
              </a:ext>
            </a:extLst>
          </p:cNvPr>
          <p:cNvGraphicFramePr>
            <a:graphicFrameLocks noGrp="1"/>
          </p:cNvGraphicFramePr>
          <p:nvPr/>
        </p:nvGraphicFramePr>
        <p:xfrm>
          <a:off x="188384" y="1294174"/>
          <a:ext cx="11858302" cy="5005075"/>
        </p:xfrm>
        <a:graphic>
          <a:graphicData uri="http://schemas.openxmlformats.org/drawingml/2006/table">
            <a:tbl>
              <a:tblPr firstRow="1">
                <a:tableStyleId>{2D5ABB26-0587-4C30-8999-92F81FD0307C}</a:tableStyleId>
              </a:tblPr>
              <a:tblGrid>
                <a:gridCol w="2225632">
                  <a:extLst>
                    <a:ext uri="{9D8B030D-6E8A-4147-A177-3AD203B41FA5}">
                      <a16:colId xmlns:a16="http://schemas.microsoft.com/office/drawing/2014/main" val="475770266"/>
                    </a:ext>
                  </a:extLst>
                </a:gridCol>
                <a:gridCol w="1597152">
                  <a:extLst>
                    <a:ext uri="{9D8B030D-6E8A-4147-A177-3AD203B41FA5}">
                      <a16:colId xmlns:a16="http://schemas.microsoft.com/office/drawing/2014/main" val="2582994158"/>
                    </a:ext>
                  </a:extLst>
                </a:gridCol>
                <a:gridCol w="1816608">
                  <a:extLst>
                    <a:ext uri="{9D8B030D-6E8A-4147-A177-3AD203B41FA5}">
                      <a16:colId xmlns:a16="http://schemas.microsoft.com/office/drawing/2014/main" val="3090625460"/>
                    </a:ext>
                  </a:extLst>
                </a:gridCol>
                <a:gridCol w="1962912">
                  <a:extLst>
                    <a:ext uri="{9D8B030D-6E8A-4147-A177-3AD203B41FA5}">
                      <a16:colId xmlns:a16="http://schemas.microsoft.com/office/drawing/2014/main" val="722555294"/>
                    </a:ext>
                  </a:extLst>
                </a:gridCol>
                <a:gridCol w="2133600">
                  <a:extLst>
                    <a:ext uri="{9D8B030D-6E8A-4147-A177-3AD203B41FA5}">
                      <a16:colId xmlns:a16="http://schemas.microsoft.com/office/drawing/2014/main" val="66730197"/>
                    </a:ext>
                  </a:extLst>
                </a:gridCol>
                <a:gridCol w="2122398">
                  <a:extLst>
                    <a:ext uri="{9D8B030D-6E8A-4147-A177-3AD203B41FA5}">
                      <a16:colId xmlns:a16="http://schemas.microsoft.com/office/drawing/2014/main" val="3366027868"/>
                    </a:ext>
                  </a:extLst>
                </a:gridCol>
              </a:tblGrid>
              <a:tr h="542803">
                <a:tc>
                  <a:txBody>
                    <a:bodyPr/>
                    <a:lstStyle/>
                    <a:p>
                      <a:endParaRPr lang="en-US" sz="1600">
                        <a:solidFill>
                          <a:srgbClr val="FFFFFF"/>
                        </a:solidFill>
                        <a:latin typeface="+mj-lt"/>
                      </a:endParaRPr>
                    </a:p>
                  </a:txBody>
                  <a:tcPr marL="182880" marR="182880" marT="137160" marB="137160">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243A5E"/>
                    </a:solidFill>
                  </a:tcPr>
                </a:tc>
                <a:tc>
                  <a:txBody>
                    <a:bodyPr/>
                    <a:lstStyle/>
                    <a:p>
                      <a:r>
                        <a:rPr lang="en-US" sz="1600">
                          <a:solidFill>
                            <a:srgbClr val="FFFFFF"/>
                          </a:solidFill>
                          <a:latin typeface="+mj-lt"/>
                        </a:rPr>
                        <a:t>Basic</a:t>
                      </a:r>
                    </a:p>
                  </a:txBody>
                  <a:tcPr marL="182880" marR="18288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0060A8"/>
                    </a:solidFill>
                  </a:tcPr>
                </a:tc>
                <a:tc>
                  <a:txBody>
                    <a:bodyPr/>
                    <a:lstStyle/>
                    <a:p>
                      <a:r>
                        <a:rPr lang="en-US" sz="1600">
                          <a:solidFill>
                            <a:srgbClr val="FFFFFF"/>
                          </a:solidFill>
                          <a:latin typeface="+mj-lt"/>
                        </a:rPr>
                        <a:t>Standard</a:t>
                      </a:r>
                    </a:p>
                  </a:txBody>
                  <a:tcPr marL="182880" marR="182880" marT="137160" marB="137160">
                    <a:lnL w="12700" cap="flat" cmpd="sng" algn="ctr">
                      <a:noFill/>
                      <a:prstDash val="solid"/>
                      <a:round/>
                      <a:headEnd type="none" w="med" len="med"/>
                      <a:tailEnd type="none" w="med" len="med"/>
                    </a:lnL>
                    <a:lnR>
                      <a:noFill/>
                    </a:lnR>
                    <a:lnB w="12700" cap="flat" cmpd="sng" algn="ctr">
                      <a:noFill/>
                      <a:prstDash val="solid"/>
                      <a:round/>
                      <a:headEnd type="none" w="med" len="med"/>
                      <a:tailEnd type="none" w="med" len="med"/>
                    </a:lnB>
                    <a:solidFill>
                      <a:srgbClr val="0060A8"/>
                    </a:solidFill>
                  </a:tcPr>
                </a:tc>
                <a:tc>
                  <a:txBody>
                    <a:bodyPr/>
                    <a:lstStyle/>
                    <a:p>
                      <a:r>
                        <a:rPr lang="en-US" sz="1600">
                          <a:solidFill>
                            <a:srgbClr val="FFFFFF"/>
                          </a:solidFill>
                          <a:latin typeface="+mj-lt"/>
                        </a:rPr>
                        <a:t>Premium</a:t>
                      </a:r>
                    </a:p>
                  </a:txBody>
                  <a:tcPr marL="182880" marR="182880" marT="137160" marB="137160">
                    <a:lnL w="12700" cap="flat" cmpd="sng" algn="ctr">
                      <a:noFill/>
                      <a:prstDash val="solid"/>
                      <a:round/>
                      <a:headEnd type="none" w="med" len="med"/>
                      <a:tailEnd type="none" w="med" len="med"/>
                    </a:lnL>
                    <a:lnR>
                      <a:noFill/>
                    </a:lnR>
                    <a:lnB w="12700" cap="flat" cmpd="sng" algn="ctr">
                      <a:noFill/>
                      <a:prstDash val="solid"/>
                      <a:round/>
                      <a:headEnd type="none" w="med" len="med"/>
                      <a:tailEnd type="none" w="med" len="med"/>
                    </a:lnB>
                    <a:solidFill>
                      <a:srgbClr val="0060A8"/>
                    </a:solidFill>
                  </a:tcPr>
                </a:tc>
                <a:tc>
                  <a:txBody>
                    <a:bodyPr/>
                    <a:lstStyle/>
                    <a:p>
                      <a:r>
                        <a:rPr lang="en-US" sz="1600">
                          <a:solidFill>
                            <a:srgbClr val="FFFFFF"/>
                          </a:solidFill>
                          <a:latin typeface="+mj-lt"/>
                        </a:rPr>
                        <a:t>Enterprise</a:t>
                      </a:r>
                    </a:p>
                  </a:txBody>
                  <a:tcPr marL="182880" marR="182880" marT="137160" marB="137160">
                    <a:lnL w="12700" cap="flat" cmpd="sng" algn="ctr">
                      <a:noFill/>
                      <a:prstDash val="solid"/>
                      <a:round/>
                      <a:headEnd type="none" w="med" len="med"/>
                      <a:tailEnd type="none" w="med" len="med"/>
                    </a:lnL>
                    <a:lnR>
                      <a:noFill/>
                    </a:lnR>
                    <a:lnB w="12700" cap="flat" cmpd="sng" algn="ctr">
                      <a:noFill/>
                      <a:prstDash val="solid"/>
                      <a:round/>
                      <a:headEnd type="none" w="med" len="med"/>
                      <a:tailEnd type="none" w="med" len="med"/>
                    </a:lnB>
                    <a:solidFill>
                      <a:srgbClr val="0078D4"/>
                    </a:solidFill>
                  </a:tcPr>
                </a:tc>
                <a:tc>
                  <a:txBody>
                    <a:bodyPr/>
                    <a:lstStyle/>
                    <a:p>
                      <a:r>
                        <a:rPr lang="en-US" sz="1600">
                          <a:solidFill>
                            <a:srgbClr val="FFFFFF"/>
                          </a:solidFill>
                          <a:latin typeface="+mj-lt"/>
                        </a:rPr>
                        <a:t>Enterprise Flash</a:t>
                      </a:r>
                    </a:p>
                  </a:txBody>
                  <a:tcPr marL="182880" marR="182880" marT="137160" marB="137160">
                    <a:lnL w="12700" cap="flat" cmpd="sng" algn="ctr">
                      <a:noFill/>
                      <a:prstDash val="solid"/>
                      <a:round/>
                      <a:headEnd type="none" w="med" len="med"/>
                      <a:tailEnd type="none" w="med" len="med"/>
                    </a:lnL>
                    <a:lnR>
                      <a:noFill/>
                    </a:lnR>
                    <a:lnB w="12700" cap="flat" cmpd="sng" algn="ctr">
                      <a:noFill/>
                      <a:prstDash val="solid"/>
                      <a:round/>
                      <a:headEnd type="none" w="med" len="med"/>
                      <a:tailEnd type="none" w="med" len="med"/>
                    </a:lnB>
                    <a:solidFill>
                      <a:srgbClr val="0078D4"/>
                    </a:solidFill>
                  </a:tcPr>
                </a:tc>
                <a:extLst>
                  <a:ext uri="{0D108BD9-81ED-4DB2-BD59-A6C34878D82A}">
                    <a16:rowId xmlns:a16="http://schemas.microsoft.com/office/drawing/2014/main" val="182173788"/>
                  </a:ext>
                </a:extLst>
              </a:tr>
              <a:tr h="0">
                <a:tc>
                  <a:txBody>
                    <a:bodyPr/>
                    <a:lstStyle/>
                    <a:p>
                      <a:r>
                        <a:rPr lang="en-US" sz="1600">
                          <a:solidFill>
                            <a:schemeClr val="tx1"/>
                          </a:solidFill>
                          <a:latin typeface="+mj-lt"/>
                        </a:rPr>
                        <a:t>Replication</a:t>
                      </a:r>
                    </a:p>
                  </a:txBody>
                  <a:tcPr marT="64008" marB="640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No replication</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Built-in replication</a:t>
                      </a:r>
                    </a:p>
                  </a:txBody>
                  <a:tcPr marT="64008" marB="64008"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Built-in replication</a:t>
                      </a:r>
                    </a:p>
                  </a:txBody>
                  <a:tcPr marT="64008" marB="64008"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b="0" kern="1200">
                          <a:solidFill>
                            <a:schemeClr val="tx1"/>
                          </a:solidFill>
                          <a:latin typeface="+mj-lt"/>
                          <a:ea typeface="+mn-ea"/>
                          <a:cs typeface="+mn-cs"/>
                        </a:rPr>
                        <a:t>Built-in replication</a:t>
                      </a:r>
                    </a:p>
                  </a:txBody>
                  <a:tcPr marT="64008" marB="64008"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b="0" kern="1200">
                          <a:solidFill>
                            <a:schemeClr val="tx1"/>
                          </a:solidFill>
                          <a:latin typeface="+mj-lt"/>
                          <a:ea typeface="+mn-ea"/>
                          <a:cs typeface="+mn-cs"/>
                        </a:rPr>
                        <a:t>Built-in replication</a:t>
                      </a:r>
                    </a:p>
                  </a:txBody>
                  <a:tcPr marT="64008" marB="64008"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240666739"/>
                  </a:ext>
                </a:extLst>
              </a:tr>
              <a:tr h="365760">
                <a:tc>
                  <a:txBody>
                    <a:bodyPr/>
                    <a:lstStyle/>
                    <a:p>
                      <a:r>
                        <a:rPr lang="en-US" sz="1600">
                          <a:solidFill>
                            <a:schemeClr val="tx1"/>
                          </a:solidFill>
                          <a:latin typeface="+mj-lt"/>
                        </a:rPr>
                        <a:t>Memory Size</a:t>
                      </a:r>
                    </a:p>
                  </a:txBody>
                  <a:tcPr marT="64008" marB="64008" anchor="ctr">
                    <a:lnR w="12700" cap="flat" cmpd="sng" algn="ctr">
                      <a:noFill/>
                      <a:prstDash val="solid"/>
                      <a:round/>
                      <a:headEnd type="none" w="med" len="med"/>
                      <a:tailEnd type="none" w="med" len="med"/>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250 MB – 53 GB</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250 MB – 53 GB</a:t>
                      </a:r>
                    </a:p>
                  </a:txBody>
                  <a:tcPr marT="64008" marB="64008" anchor="ctr">
                    <a:lnL w="12700" cap="flat" cmpd="sng" algn="ctr">
                      <a:no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6 GB – 1.2 TB</a:t>
                      </a:r>
                    </a:p>
                  </a:txBody>
                  <a:tcPr marT="64008" marB="64008" anchor="ctr">
                    <a:lnL w="12700" cap="flat" cmpd="sng" algn="ctr">
                      <a:no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12 GB – 1 TB</a:t>
                      </a:r>
                    </a:p>
                  </a:txBody>
                  <a:tcPr marT="64008" marB="64008" anchor="ctr">
                    <a:lnL w="12700" cap="flat" cmpd="sng" algn="ctr">
                      <a:no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384 GB – 13 TB</a:t>
                      </a:r>
                    </a:p>
                  </a:txBody>
                  <a:tcPr marT="64008" marB="64008" anchor="ctr">
                    <a:lnL w="12700" cap="flat" cmpd="sng" algn="ctr">
                      <a:no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832386946"/>
                  </a:ext>
                </a:extLst>
              </a:tr>
              <a:tr h="365760">
                <a:tc>
                  <a:txBody>
                    <a:bodyPr/>
                    <a:lstStyle/>
                    <a:p>
                      <a:r>
                        <a:rPr lang="en-US" sz="1600">
                          <a:solidFill>
                            <a:schemeClr val="tx1"/>
                          </a:solidFill>
                          <a:latin typeface="+mj-lt"/>
                        </a:rPr>
                        <a:t>Availability</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N/A</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99.9%</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99.9%</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Up to 99.999%</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Up to 99.999%</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530327320"/>
                  </a:ext>
                </a:extLst>
              </a:tr>
              <a:tr h="365760">
                <a:tc>
                  <a:txBody>
                    <a:bodyPr/>
                    <a:lstStyle/>
                    <a:p>
                      <a:r>
                        <a:rPr lang="en-US" sz="1600">
                          <a:solidFill>
                            <a:schemeClr val="tx1"/>
                          </a:solidFill>
                          <a:latin typeface="+mj-lt"/>
                        </a:rPr>
                        <a:t>Scaling</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Vertical</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Vertical</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Horizontal &amp; vertical</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i="1" dirty="0">
                          <a:solidFill>
                            <a:schemeClr val="tx1"/>
                          </a:solidFill>
                          <a:latin typeface="+mj-lt"/>
                        </a:rPr>
                        <a:t>Coming soon</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i="1" dirty="0">
                          <a:solidFill>
                            <a:schemeClr val="tx1"/>
                          </a:solidFill>
                          <a:latin typeface="+mj-lt"/>
                        </a:rPr>
                        <a:t>Coming soon</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580903019"/>
                  </a:ext>
                </a:extLst>
              </a:tr>
              <a:tr h="365760">
                <a:tc>
                  <a:txBody>
                    <a:bodyPr/>
                    <a:lstStyle/>
                    <a:p>
                      <a:r>
                        <a:rPr lang="en-US" sz="1600">
                          <a:solidFill>
                            <a:schemeClr val="tx1"/>
                          </a:solidFill>
                          <a:latin typeface="+mj-lt"/>
                        </a:rPr>
                        <a:t>Network Performance</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Low to high</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Low to high</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Moderate to highest</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Moderate to highest</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Moderate to highest</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620232414"/>
                  </a:ext>
                </a:extLst>
              </a:tr>
              <a:tr h="365760">
                <a:tc>
                  <a:txBody>
                    <a:bodyPr/>
                    <a:lstStyle/>
                    <a:p>
                      <a:r>
                        <a:rPr lang="en-US" sz="1600">
                          <a:solidFill>
                            <a:schemeClr val="tx1"/>
                          </a:solidFill>
                          <a:latin typeface="+mj-lt"/>
                        </a:rPr>
                        <a:t>Data Persistence</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           (preview)</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           (preview)</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341462541"/>
                  </a:ext>
                </a:extLst>
              </a:tr>
              <a:tr h="365760">
                <a:tc>
                  <a:txBody>
                    <a:bodyPr/>
                    <a:lstStyle/>
                    <a:p>
                      <a:r>
                        <a:rPr lang="en-US" sz="1600">
                          <a:solidFill>
                            <a:schemeClr val="tx1"/>
                          </a:solidFill>
                          <a:latin typeface="+mj-lt"/>
                        </a:rPr>
                        <a:t>Redis Cluster</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4195794623"/>
                  </a:ext>
                </a:extLst>
              </a:tr>
              <a:tr h="365760">
                <a:tc>
                  <a:txBody>
                    <a:bodyPr/>
                    <a:lstStyle/>
                    <a:p>
                      <a:r>
                        <a:rPr lang="en-US" sz="1600">
                          <a:solidFill>
                            <a:schemeClr val="tx1"/>
                          </a:solidFill>
                          <a:latin typeface="+mj-lt"/>
                        </a:rPr>
                        <a:t>Network Isolation</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Private Link</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Private Link</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Private Link </a:t>
                      </a:r>
                      <a:r>
                        <a:rPr lang="en-US" sz="1150">
                          <a:solidFill>
                            <a:schemeClr val="tx1"/>
                          </a:solidFill>
                          <a:latin typeface="+mn-lt"/>
                        </a:rPr>
                        <a:t>(</a:t>
                      </a:r>
                      <a:r>
                        <a:rPr lang="en-US" sz="1150" b="0">
                          <a:solidFill>
                            <a:schemeClr val="tx1"/>
                          </a:solidFill>
                          <a:latin typeface="+mn-lt"/>
                        </a:rPr>
                        <a:t>and VNET)</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Private Link</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Private Link</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659505089"/>
                  </a:ext>
                </a:extLst>
              </a:tr>
              <a:tr h="365760">
                <a:tc>
                  <a:txBody>
                    <a:bodyPr/>
                    <a:lstStyle/>
                    <a:p>
                      <a:r>
                        <a:rPr lang="en-US" sz="1600">
                          <a:solidFill>
                            <a:schemeClr val="tx1"/>
                          </a:solidFill>
                          <a:latin typeface="+mj-lt"/>
                        </a:rPr>
                        <a:t>Geo-Replication</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a:solidFill>
                            <a:schemeClr val="tx1"/>
                          </a:solidFill>
                          <a:latin typeface="+mj-lt"/>
                        </a:rPr>
                        <a:t>Passive</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Active</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r>
                        <a:rPr lang="en-US" sz="1500" dirty="0">
                          <a:solidFill>
                            <a:schemeClr val="tx1"/>
                          </a:solidFill>
                          <a:latin typeface="+mj-lt"/>
                        </a:rPr>
                        <a:t>Active </a:t>
                      </a: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6080305"/>
                  </a:ext>
                </a:extLst>
              </a:tr>
              <a:tr h="0">
                <a:tc>
                  <a:txBody>
                    <a:bodyPr/>
                    <a:lstStyle/>
                    <a:p>
                      <a:r>
                        <a:rPr lang="en-US" sz="1600">
                          <a:solidFill>
                            <a:schemeClr val="tx1"/>
                          </a:solidFill>
                          <a:latin typeface="+mj-lt"/>
                        </a:rPr>
                        <a:t>Zone Redundancy</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4043904421"/>
                  </a:ext>
                </a:extLst>
              </a:tr>
              <a:tr h="365760">
                <a:tc>
                  <a:txBody>
                    <a:bodyPr/>
                    <a:lstStyle/>
                    <a:p>
                      <a:r>
                        <a:rPr lang="en-US" sz="1600">
                          <a:solidFill>
                            <a:schemeClr val="tx1"/>
                          </a:solidFill>
                          <a:latin typeface="+mj-lt"/>
                        </a:rPr>
                        <a:t>Redis Modules</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377893910"/>
                  </a:ext>
                </a:extLst>
              </a:tr>
              <a:tr h="0">
                <a:tc>
                  <a:txBody>
                    <a:bodyPr/>
                    <a:lstStyle/>
                    <a:p>
                      <a:r>
                        <a:rPr lang="en-US" sz="1600">
                          <a:solidFill>
                            <a:schemeClr val="tx1"/>
                          </a:solidFill>
                          <a:latin typeface="+mj-lt"/>
                        </a:rPr>
                        <a:t>Redis on Flash</a:t>
                      </a:r>
                    </a:p>
                  </a:txBody>
                  <a:tcPr marT="64008" marB="64008" anchor="ctr">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500" dirty="0">
                        <a:solidFill>
                          <a:schemeClr val="tx1"/>
                        </a:solidFill>
                        <a:latin typeface="+mj-lt"/>
                      </a:endParaRPr>
                    </a:p>
                  </a:txBody>
                  <a:tcPr marT="64008" marB="64008" anchor="ctr">
                    <a:lnL w="12700" cap="flat" cmpd="sng" algn="ctr">
                      <a:noFill/>
                      <a:prstDash val="solid"/>
                      <a:round/>
                      <a:headEnd type="none" w="med" len="med"/>
                      <a:tailEnd type="none" w="med" len="med"/>
                    </a:lnL>
                    <a:lnR>
                      <a:noFill/>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992725864"/>
                  </a:ext>
                </a:extLst>
              </a:tr>
            </a:tbl>
          </a:graphicData>
        </a:graphic>
      </p:graphicFrame>
      <p:sp>
        <p:nvSpPr>
          <p:cNvPr id="5" name="check" title="Icon of a checkmark">
            <a:extLst>
              <a:ext uri="{FF2B5EF4-FFF2-40B4-BE49-F238E27FC236}">
                <a16:creationId xmlns:a16="http://schemas.microsoft.com/office/drawing/2014/main" id="{D72645CF-8050-4864-BA71-F79C6EFC335B}"/>
              </a:ext>
            </a:extLst>
          </p:cNvPr>
          <p:cNvSpPr>
            <a:spLocks noChangeAspect="1"/>
          </p:cNvSpPr>
          <p:nvPr/>
        </p:nvSpPr>
        <p:spPr bwMode="auto">
          <a:xfrm>
            <a:off x="8001925" y="5243054"/>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6" name="check" title="Icon of a checkmark">
            <a:extLst>
              <a:ext uri="{FF2B5EF4-FFF2-40B4-BE49-F238E27FC236}">
                <a16:creationId xmlns:a16="http://schemas.microsoft.com/office/drawing/2014/main" id="{79E9A39E-D584-4BC2-AE46-3B933EABBD05}"/>
              </a:ext>
            </a:extLst>
          </p:cNvPr>
          <p:cNvSpPr>
            <a:spLocks noChangeAspect="1"/>
          </p:cNvSpPr>
          <p:nvPr/>
        </p:nvSpPr>
        <p:spPr bwMode="auto">
          <a:xfrm>
            <a:off x="8001925" y="5595789"/>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7" name="check" title="Icon of a checkmark">
            <a:extLst>
              <a:ext uri="{FF2B5EF4-FFF2-40B4-BE49-F238E27FC236}">
                <a16:creationId xmlns:a16="http://schemas.microsoft.com/office/drawing/2014/main" id="{B4CFDB47-09C2-40C1-835D-5B55AE54C2B1}"/>
              </a:ext>
            </a:extLst>
          </p:cNvPr>
          <p:cNvSpPr>
            <a:spLocks noChangeAspect="1"/>
          </p:cNvSpPr>
          <p:nvPr/>
        </p:nvSpPr>
        <p:spPr bwMode="auto">
          <a:xfrm>
            <a:off x="10146877" y="5238442"/>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8" name="check" title="Icon of a checkmark">
            <a:extLst>
              <a:ext uri="{FF2B5EF4-FFF2-40B4-BE49-F238E27FC236}">
                <a16:creationId xmlns:a16="http://schemas.microsoft.com/office/drawing/2014/main" id="{7EC174B4-C5DE-4F7F-A850-6A2F459E590C}"/>
              </a:ext>
            </a:extLst>
          </p:cNvPr>
          <p:cNvSpPr>
            <a:spLocks noChangeAspect="1"/>
          </p:cNvSpPr>
          <p:nvPr/>
        </p:nvSpPr>
        <p:spPr bwMode="auto">
          <a:xfrm>
            <a:off x="10146877" y="5966750"/>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9" name="check" title="Icon of a checkmark">
            <a:extLst>
              <a:ext uri="{FF2B5EF4-FFF2-40B4-BE49-F238E27FC236}">
                <a16:creationId xmlns:a16="http://schemas.microsoft.com/office/drawing/2014/main" id="{920051D2-8032-45DF-84D3-6D33FA8683D6}"/>
              </a:ext>
            </a:extLst>
          </p:cNvPr>
          <p:cNvSpPr>
            <a:spLocks noChangeAspect="1"/>
          </p:cNvSpPr>
          <p:nvPr/>
        </p:nvSpPr>
        <p:spPr bwMode="auto">
          <a:xfrm>
            <a:off x="8001925" y="3747649"/>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0" name="check" title="Icon of a checkmark">
            <a:extLst>
              <a:ext uri="{FF2B5EF4-FFF2-40B4-BE49-F238E27FC236}">
                <a16:creationId xmlns:a16="http://schemas.microsoft.com/office/drawing/2014/main" id="{CFF01C41-70D0-40E4-8AC2-0A12C7AEA291}"/>
              </a:ext>
            </a:extLst>
          </p:cNvPr>
          <p:cNvSpPr>
            <a:spLocks noChangeAspect="1"/>
          </p:cNvSpPr>
          <p:nvPr/>
        </p:nvSpPr>
        <p:spPr bwMode="auto">
          <a:xfrm>
            <a:off x="8001925" y="4123222"/>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1" name="check" title="Icon of a checkmark">
            <a:extLst>
              <a:ext uri="{FF2B5EF4-FFF2-40B4-BE49-F238E27FC236}">
                <a16:creationId xmlns:a16="http://schemas.microsoft.com/office/drawing/2014/main" id="{FAD8869B-832A-4EE2-A9F0-6BF6823BA0B2}"/>
              </a:ext>
            </a:extLst>
          </p:cNvPr>
          <p:cNvSpPr>
            <a:spLocks noChangeAspect="1"/>
          </p:cNvSpPr>
          <p:nvPr/>
        </p:nvSpPr>
        <p:spPr bwMode="auto">
          <a:xfrm>
            <a:off x="10146877" y="3743037"/>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2" name="check" title="Icon of a checkmark">
            <a:extLst>
              <a:ext uri="{FF2B5EF4-FFF2-40B4-BE49-F238E27FC236}">
                <a16:creationId xmlns:a16="http://schemas.microsoft.com/office/drawing/2014/main" id="{D68410F4-FF97-4268-8475-1B76EC42B923}"/>
              </a:ext>
            </a:extLst>
          </p:cNvPr>
          <p:cNvSpPr>
            <a:spLocks noChangeAspect="1"/>
          </p:cNvSpPr>
          <p:nvPr/>
        </p:nvSpPr>
        <p:spPr bwMode="auto">
          <a:xfrm>
            <a:off x="10146877" y="4118610"/>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3" name="check" title="Icon of a checkmark">
            <a:extLst>
              <a:ext uri="{FF2B5EF4-FFF2-40B4-BE49-F238E27FC236}">
                <a16:creationId xmlns:a16="http://schemas.microsoft.com/office/drawing/2014/main" id="{FEF9D3C0-F405-4299-A46E-88E7CC47653F}"/>
              </a:ext>
            </a:extLst>
          </p:cNvPr>
          <p:cNvSpPr>
            <a:spLocks noChangeAspect="1"/>
          </p:cNvSpPr>
          <p:nvPr/>
        </p:nvSpPr>
        <p:spPr bwMode="auto">
          <a:xfrm>
            <a:off x="6044815" y="3743037"/>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4" name="check" title="Icon of a checkmark">
            <a:extLst>
              <a:ext uri="{FF2B5EF4-FFF2-40B4-BE49-F238E27FC236}">
                <a16:creationId xmlns:a16="http://schemas.microsoft.com/office/drawing/2014/main" id="{0A5198AB-7970-416F-8701-B8C8719A98AE}"/>
              </a:ext>
            </a:extLst>
          </p:cNvPr>
          <p:cNvSpPr>
            <a:spLocks noChangeAspect="1"/>
          </p:cNvSpPr>
          <p:nvPr/>
        </p:nvSpPr>
        <p:spPr bwMode="auto">
          <a:xfrm>
            <a:off x="6044815" y="4118610"/>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15" name="check" title="Icon of a checkmark">
            <a:extLst>
              <a:ext uri="{FF2B5EF4-FFF2-40B4-BE49-F238E27FC236}">
                <a16:creationId xmlns:a16="http://schemas.microsoft.com/office/drawing/2014/main" id="{7E83D5E7-E763-4B0C-B959-BD0973AC6938}"/>
              </a:ext>
            </a:extLst>
          </p:cNvPr>
          <p:cNvSpPr>
            <a:spLocks noChangeAspect="1"/>
          </p:cNvSpPr>
          <p:nvPr/>
        </p:nvSpPr>
        <p:spPr bwMode="auto">
          <a:xfrm>
            <a:off x="6044815" y="5241552"/>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pic>
        <p:nvPicPr>
          <p:cNvPr id="33" name="Picture 32" descr="A picture containing text, sign&#10;&#10;Description automatically generated">
            <a:extLst>
              <a:ext uri="{FF2B5EF4-FFF2-40B4-BE49-F238E27FC236}">
                <a16:creationId xmlns:a16="http://schemas.microsoft.com/office/drawing/2014/main" id="{6D4DC658-3FBF-47F0-AD8E-D2491E31BF7B}"/>
              </a:ext>
            </a:extLst>
          </p:cNvPr>
          <p:cNvPicPr>
            <a:picLocks noChangeAspect="1"/>
          </p:cNvPicPr>
          <p:nvPr/>
        </p:nvPicPr>
        <p:blipFill>
          <a:blip r:embed="rId3"/>
          <a:stretch>
            <a:fillRect/>
          </a:stretch>
        </p:blipFill>
        <p:spPr>
          <a:xfrm>
            <a:off x="10722537" y="926565"/>
            <a:ext cx="1208819" cy="298019"/>
          </a:xfrm>
          <a:prstGeom prst="rect">
            <a:avLst/>
          </a:prstGeom>
        </p:spPr>
      </p:pic>
      <p:sp>
        <p:nvSpPr>
          <p:cNvPr id="35" name="check" title="Icon of a checkmark">
            <a:extLst>
              <a:ext uri="{FF2B5EF4-FFF2-40B4-BE49-F238E27FC236}">
                <a16:creationId xmlns:a16="http://schemas.microsoft.com/office/drawing/2014/main" id="{1C7065F4-3053-48AF-8263-60B8B23C1FA6}"/>
              </a:ext>
            </a:extLst>
          </p:cNvPr>
          <p:cNvSpPr>
            <a:spLocks noChangeAspect="1"/>
          </p:cNvSpPr>
          <p:nvPr/>
        </p:nvSpPr>
        <p:spPr bwMode="auto">
          <a:xfrm>
            <a:off x="10146877" y="5620993"/>
            <a:ext cx="304704" cy="21515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36" name="TextBox 35">
            <a:extLst>
              <a:ext uri="{FF2B5EF4-FFF2-40B4-BE49-F238E27FC236}">
                <a16:creationId xmlns:a16="http://schemas.microsoft.com/office/drawing/2014/main" id="{55C9FFA4-DA78-44B5-9471-19AFE38613AD}"/>
              </a:ext>
            </a:extLst>
          </p:cNvPr>
          <p:cNvSpPr txBox="1"/>
          <p:nvPr/>
        </p:nvSpPr>
        <p:spPr>
          <a:xfrm>
            <a:off x="10545248" y="5528373"/>
            <a:ext cx="107402" cy="307777"/>
          </a:xfrm>
          <a:prstGeom prst="rect">
            <a:avLst/>
          </a:prstGeom>
          <a:noFill/>
        </p:spPr>
        <p:txBody>
          <a:bodyPr wrap="none" lIns="0" tIns="0" rIns="0" bIns="0" rtlCol="0">
            <a:spAutoFit/>
          </a:bodyPr>
          <a:lstStyle/>
          <a:p>
            <a:pPr algn="l"/>
            <a:r>
              <a:rPr lang="en-US" sz="2000"/>
              <a:t>*</a:t>
            </a:r>
          </a:p>
        </p:txBody>
      </p:sp>
      <p:sp>
        <p:nvSpPr>
          <p:cNvPr id="38" name="TextBox 37">
            <a:extLst>
              <a:ext uri="{FF2B5EF4-FFF2-40B4-BE49-F238E27FC236}">
                <a16:creationId xmlns:a16="http://schemas.microsoft.com/office/drawing/2014/main" id="{159FDD31-8AB3-441D-B39F-A538D33DF668}"/>
              </a:ext>
            </a:extLst>
          </p:cNvPr>
          <p:cNvSpPr txBox="1"/>
          <p:nvPr/>
        </p:nvSpPr>
        <p:spPr>
          <a:xfrm>
            <a:off x="9503646" y="6474503"/>
            <a:ext cx="2539399" cy="215444"/>
          </a:xfrm>
          <a:prstGeom prst="rect">
            <a:avLst/>
          </a:prstGeom>
          <a:noFill/>
        </p:spPr>
        <p:txBody>
          <a:bodyPr wrap="square" lIns="0" tIns="0" rIns="0" bIns="0" rtlCol="0">
            <a:spAutoFit/>
          </a:bodyPr>
          <a:lstStyle/>
          <a:p>
            <a:pPr algn="l"/>
            <a:r>
              <a:rPr lang="en-US" sz="1400" dirty="0"/>
              <a:t>*Only RediSearch &amp; RedisJSON</a:t>
            </a:r>
          </a:p>
        </p:txBody>
      </p:sp>
    </p:spTree>
    <p:extLst>
      <p:ext uri="{BB962C8B-B14F-4D97-AF65-F5344CB8AC3E}">
        <p14:creationId xmlns:p14="http://schemas.microsoft.com/office/powerpoint/2010/main" val="364417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Redis ">
            <a:extLst>
              <a:ext uri="{FF2B5EF4-FFF2-40B4-BE49-F238E27FC236}">
                <a16:creationId xmlns:a16="http://schemas.microsoft.com/office/drawing/2014/main" id="{4A734050-8ED2-47B3-A2AB-1D8C0FDEB761}"/>
              </a:ext>
            </a:extLst>
          </p:cNvPr>
          <p:cNvSpPr/>
          <p:nvPr/>
        </p:nvSpPr>
        <p:spPr bwMode="auto">
          <a:xfrm>
            <a:off x="4485928" y="1736272"/>
            <a:ext cx="3212848" cy="333534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4">
            <a:extLst>
              <a:ext uri="{FF2B5EF4-FFF2-40B4-BE49-F238E27FC236}">
                <a16:creationId xmlns:a16="http://schemas.microsoft.com/office/drawing/2014/main" id="{26CE82AB-96A3-CF49-A783-D2CCC773B8C0}"/>
              </a:ext>
            </a:extLst>
          </p:cNvPr>
          <p:cNvSpPr>
            <a:spLocks noGrp="1"/>
          </p:cNvSpPr>
          <p:nvPr>
            <p:ph type="title"/>
          </p:nvPr>
        </p:nvSpPr>
        <p:spPr/>
        <p:txBody>
          <a:bodyPr/>
          <a:lstStyle/>
          <a:p>
            <a:r>
              <a:rPr lang="en-US" dirty="0"/>
              <a:t>What’s Special About Azure Cache for Redis?</a:t>
            </a:r>
          </a:p>
        </p:txBody>
      </p:sp>
      <p:sp>
        <p:nvSpPr>
          <p:cNvPr id="42" name="Text Placeholder 4">
            <a:extLst>
              <a:ext uri="{FF2B5EF4-FFF2-40B4-BE49-F238E27FC236}">
                <a16:creationId xmlns:a16="http://schemas.microsoft.com/office/drawing/2014/main" id="{325D66B0-5C3F-4F73-B0CE-5F1919C7E218}"/>
              </a:ext>
            </a:extLst>
          </p:cNvPr>
          <p:cNvSpPr txBox="1">
            <a:spLocks/>
          </p:cNvSpPr>
          <p:nvPr/>
        </p:nvSpPr>
        <p:spPr>
          <a:xfrm>
            <a:off x="4388632" y="1925150"/>
            <a:ext cx="3414736" cy="307777"/>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j-lt"/>
              </a:rPr>
              <a:t>Loved</a:t>
            </a:r>
          </a:p>
        </p:txBody>
      </p:sp>
      <p:sp>
        <p:nvSpPr>
          <p:cNvPr id="43" name="TextBox 42" descr="The most loved database in Stack Overflow’s Developer Survey for five years in a row&#10;">
            <a:extLst>
              <a:ext uri="{FF2B5EF4-FFF2-40B4-BE49-F238E27FC236}">
                <a16:creationId xmlns:a16="http://schemas.microsoft.com/office/drawing/2014/main" id="{EDDEA011-8B7F-41FF-BF98-1E0989377967}"/>
              </a:ext>
            </a:extLst>
          </p:cNvPr>
          <p:cNvSpPr txBox="1"/>
          <p:nvPr/>
        </p:nvSpPr>
        <p:spPr>
          <a:xfrm>
            <a:off x="4500232" y="4000280"/>
            <a:ext cx="3125473" cy="73866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The </a:t>
            </a:r>
            <a:r>
              <a:rPr kumimoji="0" lang="en-US" sz="1600" b="1" i="0" u="none" strike="noStrike" kern="0" cap="none" spc="0" normalizeH="0" baseline="0" noProof="0" dirty="0">
                <a:ln>
                  <a:noFill/>
                </a:ln>
                <a:solidFill>
                  <a:schemeClr val="tx2"/>
                </a:solidFill>
                <a:effectLst/>
                <a:uLnTx/>
                <a:uFillTx/>
              </a:rPr>
              <a:t>most loved </a:t>
            </a: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database in Stack Overflow’s Developer Survey for </a:t>
            </a:r>
            <a:r>
              <a:rPr kumimoji="0" lang="en-US" sz="1600" b="1" i="0" u="none" strike="noStrike" kern="0" cap="none" spc="0" normalizeH="0" baseline="0" noProof="0" dirty="0">
                <a:ln>
                  <a:noFill/>
                </a:ln>
                <a:solidFill>
                  <a:schemeClr val="tx2"/>
                </a:solidFill>
                <a:effectLst/>
                <a:uLnTx/>
                <a:uFillTx/>
              </a:rPr>
              <a:t>five years in a row</a:t>
            </a:r>
          </a:p>
        </p:txBody>
      </p:sp>
      <p:grpSp>
        <p:nvGrpSpPr>
          <p:cNvPr id="44" name="Group 43">
            <a:extLst>
              <a:ext uri="{FF2B5EF4-FFF2-40B4-BE49-F238E27FC236}">
                <a16:creationId xmlns:a16="http://schemas.microsoft.com/office/drawing/2014/main" id="{225D63B3-3A5A-40D0-9F7F-E5320B49E226}"/>
              </a:ext>
              <a:ext uri="{C183D7F6-B498-43B3-948B-1728B52AA6E4}">
                <adec:decorative xmlns:adec="http://schemas.microsoft.com/office/drawing/2017/decorative" val="1"/>
              </a:ext>
            </a:extLst>
          </p:cNvPr>
          <p:cNvGrpSpPr>
            <a:grpSpLocks noChangeAspect="1"/>
          </p:cNvGrpSpPr>
          <p:nvPr/>
        </p:nvGrpSpPr>
        <p:grpSpPr>
          <a:xfrm>
            <a:off x="5427547" y="2565491"/>
            <a:ext cx="1329610" cy="1207962"/>
            <a:chOff x="5867057" y="2337578"/>
            <a:chExt cx="1003701" cy="911871"/>
          </a:xfrm>
        </p:grpSpPr>
        <p:sp>
          <p:nvSpPr>
            <p:cNvPr id="46" name="Freeform: Shape 45">
              <a:extLst>
                <a:ext uri="{FF2B5EF4-FFF2-40B4-BE49-F238E27FC236}">
                  <a16:creationId xmlns:a16="http://schemas.microsoft.com/office/drawing/2014/main" id="{E061491B-455A-44FB-ADBB-CAD100D0DE00}"/>
                </a:ext>
              </a:extLst>
            </p:cNvPr>
            <p:cNvSpPr>
              <a:spLocks/>
            </p:cNvSpPr>
            <p:nvPr/>
          </p:nvSpPr>
          <p:spPr bwMode="auto">
            <a:xfrm>
              <a:off x="5867057" y="2337578"/>
              <a:ext cx="1003701" cy="911871"/>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47" name="Graphic 39">
              <a:extLst>
                <a:ext uri="{FF2B5EF4-FFF2-40B4-BE49-F238E27FC236}">
                  <a16:creationId xmlns:a16="http://schemas.microsoft.com/office/drawing/2014/main" id="{023189D5-0DBF-4937-94F0-90F084E910E2}"/>
                </a:ext>
              </a:extLst>
            </p:cNvPr>
            <p:cNvGrpSpPr>
              <a:grpSpLocks noChangeAspect="1"/>
            </p:cNvGrpSpPr>
            <p:nvPr/>
          </p:nvGrpSpPr>
          <p:grpSpPr>
            <a:xfrm>
              <a:off x="6126091" y="2536861"/>
              <a:ext cx="485631" cy="420976"/>
              <a:chOff x="-739441" y="-334462"/>
              <a:chExt cx="11843137" cy="10266389"/>
            </a:xfrm>
          </p:grpSpPr>
          <p:sp>
            <p:nvSpPr>
              <p:cNvPr id="50" name="Freeform: Shape 49">
                <a:extLst>
                  <a:ext uri="{FF2B5EF4-FFF2-40B4-BE49-F238E27FC236}">
                    <a16:creationId xmlns:a16="http://schemas.microsoft.com/office/drawing/2014/main" id="{56B50F7A-4AF8-43E5-AA69-EB2C45D6B04C}"/>
                  </a:ext>
                </a:extLst>
              </p:cNvPr>
              <p:cNvSpPr/>
              <p:nvPr/>
            </p:nvSpPr>
            <p:spPr>
              <a:xfrm>
                <a:off x="-739441" y="-334462"/>
                <a:ext cx="11843137" cy="10266389"/>
              </a:xfrm>
              <a:custGeom>
                <a:avLst/>
                <a:gdLst>
                  <a:gd name="connsiteX0" fmla="*/ 0 w 11843137"/>
                  <a:gd name="connsiteY0" fmla="*/ 0 h 10266389"/>
                  <a:gd name="connsiteX1" fmla="*/ 0 w 11843137"/>
                  <a:gd name="connsiteY1" fmla="*/ 10266389 h 10266389"/>
                  <a:gd name="connsiteX2" fmla="*/ 11843137 w 11843137"/>
                  <a:gd name="connsiteY2" fmla="*/ 10266389 h 10266389"/>
                  <a:gd name="connsiteX3" fmla="*/ 11843137 w 11843137"/>
                  <a:gd name="connsiteY3" fmla="*/ 0 h 10266389"/>
                  <a:gd name="connsiteX4" fmla="*/ 0 w 11843137"/>
                  <a:gd name="connsiteY4" fmla="*/ 0 h 10266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137" h="10266389">
                    <a:moveTo>
                      <a:pt x="0" y="0"/>
                    </a:moveTo>
                    <a:lnTo>
                      <a:pt x="0" y="10266389"/>
                    </a:lnTo>
                    <a:lnTo>
                      <a:pt x="11843137" y="10266389"/>
                    </a:lnTo>
                    <a:lnTo>
                      <a:pt x="11843137" y="0"/>
                    </a:lnTo>
                    <a:lnTo>
                      <a:pt x="0" y="0"/>
                    </a:lnTo>
                    <a:close/>
                  </a:path>
                </a:pathLst>
              </a:custGeom>
              <a:solidFill>
                <a:schemeClr val="tx2"/>
              </a:solidFill>
              <a:ln w="3502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6F1E27E-B3D3-457B-BD93-C3BFBD1D0CAE}"/>
                  </a:ext>
                </a:extLst>
              </p:cNvPr>
              <p:cNvSpPr/>
              <p:nvPr/>
            </p:nvSpPr>
            <p:spPr>
              <a:xfrm>
                <a:off x="-419338" y="9794"/>
                <a:ext cx="11446598" cy="5897904"/>
              </a:xfrm>
              <a:custGeom>
                <a:avLst/>
                <a:gdLst>
                  <a:gd name="connsiteX0" fmla="*/ 5636499 w 11446601"/>
                  <a:gd name="connsiteY0" fmla="*/ 22371 h 5897905"/>
                  <a:gd name="connsiteX1" fmla="*/ 4059750 w 11446601"/>
                  <a:gd name="connsiteY1" fmla="*/ 580723 h 5897905"/>
                  <a:gd name="connsiteX2" fmla="*/ 1431835 w 11446601"/>
                  <a:gd name="connsiteY2" fmla="*/ 1602663 h 5897905"/>
                  <a:gd name="connsiteX3" fmla="*/ 415708 w 11446601"/>
                  <a:gd name="connsiteY3" fmla="*/ 1994821 h 5897905"/>
                  <a:gd name="connsiteX4" fmla="*/ 51423 w 11446601"/>
                  <a:gd name="connsiteY4" fmla="*/ 2284190 h 5897905"/>
                  <a:gd name="connsiteX5" fmla="*/ 30281 w 11446601"/>
                  <a:gd name="connsiteY5" fmla="*/ 3264739 h 5897905"/>
                  <a:gd name="connsiteX6" fmla="*/ 111497 w 11446601"/>
                  <a:gd name="connsiteY6" fmla="*/ 3603599 h 5897905"/>
                  <a:gd name="connsiteX7" fmla="*/ 590902 w 11446601"/>
                  <a:gd name="connsiteY7" fmla="*/ 3889587 h 5897905"/>
                  <a:gd name="connsiteX8" fmla="*/ 1536952 w 11446601"/>
                  <a:gd name="connsiteY8" fmla="*/ 4296599 h 5897905"/>
                  <a:gd name="connsiteX9" fmla="*/ 4375100 w 11446601"/>
                  <a:gd name="connsiteY9" fmla="*/ 5472608 h 5897905"/>
                  <a:gd name="connsiteX10" fmla="*/ 5881772 w 11446601"/>
                  <a:gd name="connsiteY10" fmla="*/ 5881267 h 5897905"/>
                  <a:gd name="connsiteX11" fmla="*/ 7038054 w 11446601"/>
                  <a:gd name="connsiteY11" fmla="*/ 5405263 h 5897905"/>
                  <a:gd name="connsiteX12" fmla="*/ 10086435 w 11446601"/>
                  <a:gd name="connsiteY12" fmla="*/ 4083842 h 5897905"/>
                  <a:gd name="connsiteX13" fmla="*/ 11032485 w 11446601"/>
                  <a:gd name="connsiteY13" fmla="*/ 3653775 h 5897905"/>
                  <a:gd name="connsiteX14" fmla="*/ 11391913 w 11446601"/>
                  <a:gd name="connsiteY14" fmla="*/ 3334291 h 5897905"/>
                  <a:gd name="connsiteX15" fmla="*/ 11417912 w 11446601"/>
                  <a:gd name="connsiteY15" fmla="*/ 2353728 h 5897905"/>
                  <a:gd name="connsiteX16" fmla="*/ 11336692 w 11446601"/>
                  <a:gd name="connsiteY16" fmla="*/ 2021885 h 5897905"/>
                  <a:gd name="connsiteX17" fmla="*/ 10717135 w 11446601"/>
                  <a:gd name="connsiteY17" fmla="*/ 1739521 h 5897905"/>
                  <a:gd name="connsiteX18" fmla="*/ 9736047 w 11446601"/>
                  <a:gd name="connsiteY18" fmla="*/ 1356904 h 5897905"/>
                  <a:gd name="connsiteX19" fmla="*/ 7108132 w 11446601"/>
                  <a:gd name="connsiteY19" fmla="*/ 319823 h 5897905"/>
                  <a:gd name="connsiteX20" fmla="*/ 5636499 w 11446601"/>
                  <a:gd name="connsiteY20" fmla="*/ 22371 h 589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6601" h="5897905">
                    <a:moveTo>
                      <a:pt x="5636499" y="22371"/>
                    </a:moveTo>
                    <a:cubicBezTo>
                      <a:pt x="5097111" y="117715"/>
                      <a:pt x="4566167" y="379771"/>
                      <a:pt x="4059750" y="580723"/>
                    </a:cubicBezTo>
                    <a:cubicBezTo>
                      <a:pt x="3187738" y="926738"/>
                      <a:pt x="2311521" y="1278834"/>
                      <a:pt x="1431835" y="1602663"/>
                    </a:cubicBezTo>
                    <a:cubicBezTo>
                      <a:pt x="1094243" y="1726939"/>
                      <a:pt x="739008" y="1836477"/>
                      <a:pt x="415708" y="1994821"/>
                    </a:cubicBezTo>
                    <a:cubicBezTo>
                      <a:pt x="279284" y="2061641"/>
                      <a:pt x="109510" y="2131322"/>
                      <a:pt x="51423" y="2284190"/>
                    </a:cubicBezTo>
                    <a:cubicBezTo>
                      <a:pt x="-49921" y="2550892"/>
                      <a:pt x="29696" y="2980675"/>
                      <a:pt x="30281" y="3264739"/>
                    </a:cubicBezTo>
                    <a:cubicBezTo>
                      <a:pt x="30533" y="3386954"/>
                      <a:pt x="23814" y="3507103"/>
                      <a:pt x="111497" y="3603599"/>
                    </a:cubicBezTo>
                    <a:cubicBezTo>
                      <a:pt x="231467" y="3735661"/>
                      <a:pt x="432330" y="3815024"/>
                      <a:pt x="590902" y="3889587"/>
                    </a:cubicBezTo>
                    <a:cubicBezTo>
                      <a:pt x="902566" y="4036084"/>
                      <a:pt x="1217341" y="4168742"/>
                      <a:pt x="1536952" y="4296599"/>
                    </a:cubicBezTo>
                    <a:cubicBezTo>
                      <a:pt x="2487360" y="4676770"/>
                      <a:pt x="3430242" y="5079332"/>
                      <a:pt x="4375100" y="5472608"/>
                    </a:cubicBezTo>
                    <a:cubicBezTo>
                      <a:pt x="4864909" y="5676464"/>
                      <a:pt x="5326966" y="5971246"/>
                      <a:pt x="5881772" y="5881267"/>
                    </a:cubicBezTo>
                    <a:cubicBezTo>
                      <a:pt x="6301222" y="5813256"/>
                      <a:pt x="6652697" y="5566302"/>
                      <a:pt x="7038054" y="5405263"/>
                    </a:cubicBezTo>
                    <a:cubicBezTo>
                      <a:pt x="8058666" y="4978735"/>
                      <a:pt x="9077912" y="4538752"/>
                      <a:pt x="10086435" y="4083842"/>
                    </a:cubicBezTo>
                    <a:cubicBezTo>
                      <a:pt x="10401820" y="3941585"/>
                      <a:pt x="10728768" y="3821681"/>
                      <a:pt x="11032485" y="3653775"/>
                    </a:cubicBezTo>
                    <a:cubicBezTo>
                      <a:pt x="11167314" y="3579247"/>
                      <a:pt x="11332838" y="3484923"/>
                      <a:pt x="11391913" y="3334291"/>
                    </a:cubicBezTo>
                    <a:cubicBezTo>
                      <a:pt x="11496925" y="3066594"/>
                      <a:pt x="11418508" y="2639288"/>
                      <a:pt x="11417912" y="2353728"/>
                    </a:cubicBezTo>
                    <a:cubicBezTo>
                      <a:pt x="11417667" y="2234351"/>
                      <a:pt x="11426287" y="2113813"/>
                      <a:pt x="11336692" y="2021885"/>
                    </a:cubicBezTo>
                    <a:cubicBezTo>
                      <a:pt x="11185219" y="1866428"/>
                      <a:pt x="10914684" y="1813197"/>
                      <a:pt x="10717135" y="1739521"/>
                    </a:cubicBezTo>
                    <a:cubicBezTo>
                      <a:pt x="10387910" y="1616738"/>
                      <a:pt x="10068776" y="1469736"/>
                      <a:pt x="9736047" y="1356904"/>
                    </a:cubicBezTo>
                    <a:cubicBezTo>
                      <a:pt x="8846340" y="1055187"/>
                      <a:pt x="7991006" y="642783"/>
                      <a:pt x="7108132" y="319823"/>
                    </a:cubicBezTo>
                    <a:cubicBezTo>
                      <a:pt x="6628310" y="144306"/>
                      <a:pt x="6161417" y="-70411"/>
                      <a:pt x="5636499" y="22371"/>
                    </a:cubicBezTo>
                    <a:close/>
                  </a:path>
                </a:pathLst>
              </a:custGeom>
              <a:solidFill>
                <a:srgbClr val="FFFCFC"/>
              </a:solidFill>
              <a:ln w="3502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27F1A7-AB78-43A3-A79F-654716D7A44B}"/>
                  </a:ext>
                </a:extLst>
              </p:cNvPr>
              <p:cNvSpPr/>
              <p:nvPr/>
            </p:nvSpPr>
            <p:spPr>
              <a:xfrm>
                <a:off x="1593498" y="646626"/>
                <a:ext cx="7863371" cy="3346320"/>
              </a:xfrm>
              <a:custGeom>
                <a:avLst/>
                <a:gdLst>
                  <a:gd name="connsiteX0" fmla="*/ 3133124 w 7863371"/>
                  <a:gd name="connsiteY0" fmla="*/ 0 h 3346320"/>
                  <a:gd name="connsiteX1" fmla="*/ 3308319 w 7863371"/>
                  <a:gd name="connsiteY1" fmla="*/ 455505 h 3346320"/>
                  <a:gd name="connsiteX2" fmla="*/ 2572502 w 7863371"/>
                  <a:gd name="connsiteY2" fmla="*/ 700777 h 3346320"/>
                  <a:gd name="connsiteX3" fmla="*/ 3616310 w 7863371"/>
                  <a:gd name="connsiteY3" fmla="*/ 876431 h 3346320"/>
                  <a:gd name="connsiteX4" fmla="*/ 3974057 w 7863371"/>
                  <a:gd name="connsiteY4" fmla="*/ 1401555 h 3346320"/>
                  <a:gd name="connsiteX5" fmla="*/ 4238005 w 7863371"/>
                  <a:gd name="connsiteY5" fmla="*/ 932153 h 3346320"/>
                  <a:gd name="connsiteX6" fmla="*/ 4499640 w 7863371"/>
                  <a:gd name="connsiteY6" fmla="*/ 870050 h 3346320"/>
                  <a:gd name="connsiteX7" fmla="*/ 5130340 w 7863371"/>
                  <a:gd name="connsiteY7" fmla="*/ 805894 h 3346320"/>
                  <a:gd name="connsiteX8" fmla="*/ 4464601 w 7863371"/>
                  <a:gd name="connsiteY8" fmla="*/ 560622 h 3346320"/>
                  <a:gd name="connsiteX9" fmla="*/ 4604757 w 7863371"/>
                  <a:gd name="connsiteY9" fmla="*/ 70078 h 3346320"/>
                  <a:gd name="connsiteX10" fmla="*/ 3868940 w 7863371"/>
                  <a:gd name="connsiteY10" fmla="*/ 251463 h 3346320"/>
                  <a:gd name="connsiteX11" fmla="*/ 3133124 w 7863371"/>
                  <a:gd name="connsiteY11" fmla="*/ 0 h 3346320"/>
                  <a:gd name="connsiteX12" fmla="*/ 4674834 w 7863371"/>
                  <a:gd name="connsiteY12" fmla="*/ 1576749 h 3346320"/>
                  <a:gd name="connsiteX13" fmla="*/ 5340573 w 7863371"/>
                  <a:gd name="connsiteY13" fmla="*/ 1914808 h 3346320"/>
                  <a:gd name="connsiteX14" fmla="*/ 6181506 w 7863371"/>
                  <a:gd name="connsiteY14" fmla="*/ 2201906 h 3346320"/>
                  <a:gd name="connsiteX15" fmla="*/ 6672050 w 7863371"/>
                  <a:gd name="connsiteY15" fmla="*/ 2050773 h 3346320"/>
                  <a:gd name="connsiteX16" fmla="*/ 7863371 w 7863371"/>
                  <a:gd name="connsiteY16" fmla="*/ 1576749 h 3346320"/>
                  <a:gd name="connsiteX17" fmla="*/ 7302749 w 7863371"/>
                  <a:gd name="connsiteY17" fmla="*/ 1312794 h 3346320"/>
                  <a:gd name="connsiteX18" fmla="*/ 6742128 w 7863371"/>
                  <a:gd name="connsiteY18" fmla="*/ 1091909 h 3346320"/>
                  <a:gd name="connsiteX19" fmla="*/ 6321661 w 7863371"/>
                  <a:gd name="connsiteY19" fmla="*/ 966190 h 3346320"/>
                  <a:gd name="connsiteX20" fmla="*/ 5761039 w 7863371"/>
                  <a:gd name="connsiteY20" fmla="*/ 1180400 h 3346320"/>
                  <a:gd name="connsiteX21" fmla="*/ 4674834 w 7863371"/>
                  <a:gd name="connsiteY21" fmla="*/ 1576749 h 3346320"/>
                  <a:gd name="connsiteX22" fmla="*/ 1030792 w 7863371"/>
                  <a:gd name="connsiteY22" fmla="*/ 1101587 h 3346320"/>
                  <a:gd name="connsiteX23" fmla="*/ 155497 w 7863371"/>
                  <a:gd name="connsiteY23" fmla="*/ 1380195 h 3346320"/>
                  <a:gd name="connsiteX24" fmla="*/ 92746 w 7863371"/>
                  <a:gd name="connsiteY24" fmla="*/ 1845515 h 3346320"/>
                  <a:gd name="connsiteX25" fmla="*/ 610326 w 7863371"/>
                  <a:gd name="connsiteY25" fmla="*/ 2089084 h 3346320"/>
                  <a:gd name="connsiteX26" fmla="*/ 1976841 w 7863371"/>
                  <a:gd name="connsiteY26" fmla="*/ 2127368 h 3346320"/>
                  <a:gd name="connsiteX27" fmla="*/ 2665566 w 7863371"/>
                  <a:gd name="connsiteY27" fmla="*/ 1864576 h 3346320"/>
                  <a:gd name="connsiteX28" fmla="*/ 2638761 w 7863371"/>
                  <a:gd name="connsiteY28" fmla="*/ 1388846 h 3346320"/>
                  <a:gd name="connsiteX29" fmla="*/ 1030792 w 7863371"/>
                  <a:gd name="connsiteY29" fmla="*/ 1101587 h 3346320"/>
                  <a:gd name="connsiteX30" fmla="*/ 2152036 w 7863371"/>
                  <a:gd name="connsiteY30" fmla="*/ 2592877 h 3346320"/>
                  <a:gd name="connsiteX31" fmla="*/ 2782735 w 7863371"/>
                  <a:gd name="connsiteY31" fmla="*/ 2899186 h 3346320"/>
                  <a:gd name="connsiteX32" fmla="*/ 3483513 w 7863371"/>
                  <a:gd name="connsiteY32" fmla="*/ 3185454 h 3346320"/>
                  <a:gd name="connsiteX33" fmla="*/ 3925738 w 7863371"/>
                  <a:gd name="connsiteY33" fmla="*/ 3338819 h 3346320"/>
                  <a:gd name="connsiteX34" fmla="*/ 4164108 w 7863371"/>
                  <a:gd name="connsiteY34" fmla="*/ 3048382 h 3346320"/>
                  <a:gd name="connsiteX35" fmla="*/ 4709873 w 7863371"/>
                  <a:gd name="connsiteY35" fmla="*/ 2207449 h 3346320"/>
                  <a:gd name="connsiteX36" fmla="*/ 2152036 w 7863371"/>
                  <a:gd name="connsiteY36" fmla="*/ 2592877 h 334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63371" h="3346320">
                    <a:moveTo>
                      <a:pt x="3133124" y="0"/>
                    </a:moveTo>
                    <a:cubicBezTo>
                      <a:pt x="3189782" y="155657"/>
                      <a:pt x="3278886" y="290588"/>
                      <a:pt x="3308319" y="455505"/>
                    </a:cubicBezTo>
                    <a:cubicBezTo>
                      <a:pt x="3064413" y="493544"/>
                      <a:pt x="2805406" y="613958"/>
                      <a:pt x="2572502" y="700777"/>
                    </a:cubicBezTo>
                    <a:cubicBezTo>
                      <a:pt x="2886696" y="836308"/>
                      <a:pt x="3319531" y="694540"/>
                      <a:pt x="3616310" y="876431"/>
                    </a:cubicBezTo>
                    <a:cubicBezTo>
                      <a:pt x="3780117" y="976814"/>
                      <a:pt x="3876193" y="1241704"/>
                      <a:pt x="3974057" y="1401555"/>
                    </a:cubicBezTo>
                    <a:cubicBezTo>
                      <a:pt x="4095186" y="1266827"/>
                      <a:pt x="4097709" y="1048913"/>
                      <a:pt x="4238005" y="932153"/>
                    </a:cubicBezTo>
                    <a:cubicBezTo>
                      <a:pt x="4312427" y="870229"/>
                      <a:pt x="4409275" y="879286"/>
                      <a:pt x="4499640" y="870050"/>
                    </a:cubicBezTo>
                    <a:cubicBezTo>
                      <a:pt x="4709768" y="848575"/>
                      <a:pt x="4919826" y="822506"/>
                      <a:pt x="5130340" y="805894"/>
                    </a:cubicBezTo>
                    <a:cubicBezTo>
                      <a:pt x="4957843" y="675504"/>
                      <a:pt x="4679074" y="582567"/>
                      <a:pt x="4464601" y="560622"/>
                    </a:cubicBezTo>
                    <a:cubicBezTo>
                      <a:pt x="4474132" y="384282"/>
                      <a:pt x="4553950" y="236999"/>
                      <a:pt x="4604757" y="70078"/>
                    </a:cubicBezTo>
                    <a:cubicBezTo>
                      <a:pt x="4371433" y="100236"/>
                      <a:pt x="4097254" y="270840"/>
                      <a:pt x="3868940" y="251463"/>
                    </a:cubicBezTo>
                    <a:cubicBezTo>
                      <a:pt x="3626086" y="230850"/>
                      <a:pt x="3370793" y="63564"/>
                      <a:pt x="3133124" y="0"/>
                    </a:cubicBezTo>
                    <a:moveTo>
                      <a:pt x="4674834" y="1576749"/>
                    </a:moveTo>
                    <a:cubicBezTo>
                      <a:pt x="4789376" y="1759200"/>
                      <a:pt x="5143689" y="1835420"/>
                      <a:pt x="5340573" y="1914808"/>
                    </a:cubicBezTo>
                    <a:cubicBezTo>
                      <a:pt x="5589734" y="2015278"/>
                      <a:pt x="5909884" y="2194866"/>
                      <a:pt x="6181506" y="2201906"/>
                    </a:cubicBezTo>
                    <a:cubicBezTo>
                      <a:pt x="6350008" y="2206272"/>
                      <a:pt x="6517879" y="2107883"/>
                      <a:pt x="6672050" y="2050773"/>
                    </a:cubicBezTo>
                    <a:cubicBezTo>
                      <a:pt x="7073280" y="1902152"/>
                      <a:pt x="7466206" y="1734830"/>
                      <a:pt x="7863371" y="1576749"/>
                    </a:cubicBezTo>
                    <a:cubicBezTo>
                      <a:pt x="7714036" y="1431856"/>
                      <a:pt x="7494097" y="1385199"/>
                      <a:pt x="7302749" y="1312794"/>
                    </a:cubicBezTo>
                    <a:cubicBezTo>
                      <a:pt x="7114065" y="1241399"/>
                      <a:pt x="6933580" y="1157797"/>
                      <a:pt x="6742128" y="1091909"/>
                    </a:cubicBezTo>
                    <a:cubicBezTo>
                      <a:pt x="6610416" y="1046583"/>
                      <a:pt x="6465180" y="946120"/>
                      <a:pt x="6321661" y="966190"/>
                    </a:cubicBezTo>
                    <a:cubicBezTo>
                      <a:pt x="6130664" y="992904"/>
                      <a:pt x="5934832" y="1102393"/>
                      <a:pt x="5761039" y="1180400"/>
                    </a:cubicBezTo>
                    <a:cubicBezTo>
                      <a:pt x="5435633" y="1326449"/>
                      <a:pt x="5024347" y="1514443"/>
                      <a:pt x="4674834" y="1576749"/>
                    </a:cubicBezTo>
                    <a:moveTo>
                      <a:pt x="1030792" y="1101587"/>
                    </a:moveTo>
                    <a:cubicBezTo>
                      <a:pt x="741329" y="1146686"/>
                      <a:pt x="389553" y="1188820"/>
                      <a:pt x="155497" y="1380195"/>
                    </a:cubicBezTo>
                    <a:cubicBezTo>
                      <a:pt x="-4140" y="1510722"/>
                      <a:pt x="-66615" y="1685415"/>
                      <a:pt x="92746" y="1845515"/>
                    </a:cubicBezTo>
                    <a:cubicBezTo>
                      <a:pt x="227228" y="1980621"/>
                      <a:pt x="430520" y="2042791"/>
                      <a:pt x="610326" y="2089084"/>
                    </a:cubicBezTo>
                    <a:cubicBezTo>
                      <a:pt x="1052201" y="2202848"/>
                      <a:pt x="1527748" y="2203083"/>
                      <a:pt x="1976841" y="2127368"/>
                    </a:cubicBezTo>
                    <a:cubicBezTo>
                      <a:pt x="2206556" y="2088636"/>
                      <a:pt x="2488724" y="2025390"/>
                      <a:pt x="2665566" y="1864576"/>
                    </a:cubicBezTo>
                    <a:cubicBezTo>
                      <a:pt x="2820192" y="1723947"/>
                      <a:pt x="2796961" y="1516314"/>
                      <a:pt x="2638761" y="1388846"/>
                    </a:cubicBezTo>
                    <a:cubicBezTo>
                      <a:pt x="2251756" y="1076976"/>
                      <a:pt x="1503081" y="1028005"/>
                      <a:pt x="1030792" y="1101587"/>
                    </a:cubicBezTo>
                    <a:moveTo>
                      <a:pt x="2152036" y="2592877"/>
                    </a:moveTo>
                    <a:cubicBezTo>
                      <a:pt x="2320643" y="2744630"/>
                      <a:pt x="2572608" y="2818807"/>
                      <a:pt x="2782735" y="2899186"/>
                    </a:cubicBezTo>
                    <a:cubicBezTo>
                      <a:pt x="3018722" y="2989482"/>
                      <a:pt x="3248507" y="3093267"/>
                      <a:pt x="3483513" y="3185454"/>
                    </a:cubicBezTo>
                    <a:cubicBezTo>
                      <a:pt x="3600648" y="3231390"/>
                      <a:pt x="3796375" y="3381321"/>
                      <a:pt x="3925738" y="3338819"/>
                    </a:cubicBezTo>
                    <a:cubicBezTo>
                      <a:pt x="4032537" y="3303710"/>
                      <a:pt x="4103666" y="3133982"/>
                      <a:pt x="4164108" y="3048382"/>
                    </a:cubicBezTo>
                    <a:cubicBezTo>
                      <a:pt x="4351145" y="2783558"/>
                      <a:pt x="4584049" y="2506583"/>
                      <a:pt x="4709873" y="2207449"/>
                    </a:cubicBezTo>
                    <a:cubicBezTo>
                      <a:pt x="3875738" y="2362857"/>
                      <a:pt x="2997454" y="2525602"/>
                      <a:pt x="2152036" y="2592877"/>
                    </a:cubicBezTo>
                    <a:close/>
                  </a:path>
                </a:pathLst>
              </a:custGeom>
              <a:solidFill>
                <a:schemeClr val="tx2"/>
              </a:solidFill>
              <a:ln w="3502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45E9718-7B97-41D8-AC43-4A3195CA0ADE}"/>
                  </a:ext>
                </a:extLst>
              </p:cNvPr>
              <p:cNvSpPr/>
              <p:nvPr/>
            </p:nvSpPr>
            <p:spPr>
              <a:xfrm>
                <a:off x="-393288" y="4185551"/>
                <a:ext cx="11392419" cy="5538073"/>
              </a:xfrm>
              <a:custGeom>
                <a:avLst/>
                <a:gdLst>
                  <a:gd name="connsiteX0" fmla="*/ 11321794 w 11392413"/>
                  <a:gd name="connsiteY0" fmla="*/ 0 h 5538068"/>
                  <a:gd name="connsiteX1" fmla="*/ 10305667 w 11392413"/>
                  <a:gd name="connsiteY1" fmla="*/ 575584 h 5538068"/>
                  <a:gd name="connsiteX2" fmla="*/ 9114346 w 11392413"/>
                  <a:gd name="connsiteY2" fmla="*/ 1097032 h 5538068"/>
                  <a:gd name="connsiteX3" fmla="*/ 6976975 w 11392413"/>
                  <a:gd name="connsiteY3" fmla="*/ 2026508 h 5538068"/>
                  <a:gd name="connsiteX4" fmla="*/ 5750615 w 11392413"/>
                  <a:gd name="connsiteY4" fmla="*/ 2519645 h 5538068"/>
                  <a:gd name="connsiteX5" fmla="*/ 4734488 w 11392413"/>
                  <a:gd name="connsiteY5" fmla="*/ 2238038 h 5538068"/>
                  <a:gd name="connsiteX6" fmla="*/ 3718360 w 11392413"/>
                  <a:gd name="connsiteY6" fmla="*/ 1808111 h 5538068"/>
                  <a:gd name="connsiteX7" fmla="*/ 775096 w 11392413"/>
                  <a:gd name="connsiteY7" fmla="*/ 595556 h 5538068"/>
                  <a:gd name="connsiteX8" fmla="*/ 4240 w 11392413"/>
                  <a:gd name="connsiteY8" fmla="*/ 175194 h 5538068"/>
                  <a:gd name="connsiteX9" fmla="*/ 4240 w 11392413"/>
                  <a:gd name="connsiteY9" fmla="*/ 911011 h 5538068"/>
                  <a:gd name="connsiteX10" fmla="*/ 40253 w 11392413"/>
                  <a:gd name="connsiteY10" fmla="*/ 1295037 h 5538068"/>
                  <a:gd name="connsiteX11" fmla="*/ 810134 w 11392413"/>
                  <a:gd name="connsiteY11" fmla="*/ 1769638 h 5538068"/>
                  <a:gd name="connsiteX12" fmla="*/ 2632156 w 11392413"/>
                  <a:gd name="connsiteY12" fmla="*/ 2538636 h 5538068"/>
                  <a:gd name="connsiteX13" fmla="*/ 4314021 w 11392413"/>
                  <a:gd name="connsiteY13" fmla="*/ 3234508 h 5538068"/>
                  <a:gd name="connsiteX14" fmla="*/ 5540382 w 11392413"/>
                  <a:gd name="connsiteY14" fmla="*/ 3675928 h 5538068"/>
                  <a:gd name="connsiteX15" fmla="*/ 7082092 w 11392413"/>
                  <a:gd name="connsiteY15" fmla="*/ 3147752 h 5538068"/>
                  <a:gd name="connsiteX16" fmla="*/ 9815123 w 11392413"/>
                  <a:gd name="connsiteY16" fmla="*/ 1964349 h 5538068"/>
                  <a:gd name="connsiteX17" fmla="*/ 10831250 w 11392413"/>
                  <a:gd name="connsiteY17" fmla="*/ 1515326 h 5538068"/>
                  <a:gd name="connsiteX18" fmla="*/ 11306588 w 11392413"/>
                  <a:gd name="connsiteY18" fmla="*/ 1189920 h 5538068"/>
                  <a:gd name="connsiteX19" fmla="*/ 11391872 w 11392413"/>
                  <a:gd name="connsiteY19" fmla="*/ 770855 h 5538068"/>
                  <a:gd name="connsiteX20" fmla="*/ 11391872 w 11392413"/>
                  <a:gd name="connsiteY20" fmla="*/ 0 h 5538068"/>
                  <a:gd name="connsiteX21" fmla="*/ 11321794 w 11392413"/>
                  <a:gd name="connsiteY21" fmla="*/ 0 h 5538068"/>
                  <a:gd name="connsiteX22" fmla="*/ 11321794 w 11392413"/>
                  <a:gd name="connsiteY22" fmla="*/ 1857060 h 5538068"/>
                  <a:gd name="connsiteX23" fmla="*/ 10515900 w 11392413"/>
                  <a:gd name="connsiteY23" fmla="*/ 2358432 h 5538068"/>
                  <a:gd name="connsiteX24" fmla="*/ 8903973 w 11392413"/>
                  <a:gd name="connsiteY24" fmla="*/ 3064114 h 5538068"/>
                  <a:gd name="connsiteX25" fmla="*/ 6941936 w 11392413"/>
                  <a:gd name="connsiteY25" fmla="*/ 3908165 h 5538068"/>
                  <a:gd name="connsiteX26" fmla="*/ 5785654 w 11392413"/>
                  <a:gd name="connsiteY26" fmla="*/ 4376600 h 5538068"/>
                  <a:gd name="connsiteX27" fmla="*/ 4524254 w 11392413"/>
                  <a:gd name="connsiteY27" fmla="*/ 4029190 h 5538068"/>
                  <a:gd name="connsiteX28" fmla="*/ 3648283 w 11392413"/>
                  <a:gd name="connsiteY28" fmla="*/ 3656727 h 5538068"/>
                  <a:gd name="connsiteX29" fmla="*/ 985329 w 11392413"/>
                  <a:gd name="connsiteY29" fmla="*/ 2557768 h 5538068"/>
                  <a:gd name="connsiteX30" fmla="*/ 4240 w 11392413"/>
                  <a:gd name="connsiteY30" fmla="*/ 2032255 h 5538068"/>
                  <a:gd name="connsiteX31" fmla="*/ 4240 w 11392413"/>
                  <a:gd name="connsiteY31" fmla="*/ 2803110 h 5538068"/>
                  <a:gd name="connsiteX32" fmla="*/ 50418 w 11392413"/>
                  <a:gd name="connsiteY32" fmla="*/ 3182441 h 5538068"/>
                  <a:gd name="connsiteX33" fmla="*/ 915251 w 11392413"/>
                  <a:gd name="connsiteY33" fmla="*/ 3685283 h 5538068"/>
                  <a:gd name="connsiteX34" fmla="*/ 2702233 w 11392413"/>
                  <a:gd name="connsiteY34" fmla="*/ 4432698 h 5538068"/>
                  <a:gd name="connsiteX35" fmla="*/ 4454177 w 11392413"/>
                  <a:gd name="connsiteY35" fmla="*/ 5162382 h 5538068"/>
                  <a:gd name="connsiteX36" fmla="*/ 5435265 w 11392413"/>
                  <a:gd name="connsiteY36" fmla="*/ 5532884 h 5538068"/>
                  <a:gd name="connsiteX37" fmla="*/ 7117131 w 11392413"/>
                  <a:gd name="connsiteY37" fmla="*/ 5000257 h 5538068"/>
                  <a:gd name="connsiteX38" fmla="*/ 9955279 w 11392413"/>
                  <a:gd name="connsiteY38" fmla="*/ 3776490 h 5538068"/>
                  <a:gd name="connsiteX39" fmla="*/ 10761173 w 11392413"/>
                  <a:gd name="connsiteY39" fmla="*/ 3413627 h 5538068"/>
                  <a:gd name="connsiteX40" fmla="*/ 11306588 w 11392413"/>
                  <a:gd name="connsiteY40" fmla="*/ 3076973 h 5538068"/>
                  <a:gd name="connsiteX41" fmla="*/ 11391872 w 11392413"/>
                  <a:gd name="connsiteY41" fmla="*/ 2662954 h 5538068"/>
                  <a:gd name="connsiteX42" fmla="*/ 11391872 w 11392413"/>
                  <a:gd name="connsiteY42" fmla="*/ 1857060 h 5538068"/>
                  <a:gd name="connsiteX43" fmla="*/ 11321794 w 11392413"/>
                  <a:gd name="connsiteY43" fmla="*/ 1857060 h 55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392413" h="5538068">
                    <a:moveTo>
                      <a:pt x="11321794" y="0"/>
                    </a:moveTo>
                    <a:cubicBezTo>
                      <a:pt x="11083565" y="292434"/>
                      <a:pt x="10648838" y="441946"/>
                      <a:pt x="10305667" y="575584"/>
                    </a:cubicBezTo>
                    <a:cubicBezTo>
                      <a:pt x="9905278" y="731506"/>
                      <a:pt x="9505800" y="918404"/>
                      <a:pt x="9114346" y="1097032"/>
                    </a:cubicBezTo>
                    <a:cubicBezTo>
                      <a:pt x="8407892" y="1419354"/>
                      <a:pt x="7681712" y="1699070"/>
                      <a:pt x="6976975" y="2026508"/>
                    </a:cubicBezTo>
                    <a:cubicBezTo>
                      <a:pt x="6591267" y="2205732"/>
                      <a:pt x="6185587" y="2487620"/>
                      <a:pt x="5750615" y="2519645"/>
                    </a:cubicBezTo>
                    <a:cubicBezTo>
                      <a:pt x="5364312" y="2548062"/>
                      <a:pt x="5076818" y="2385061"/>
                      <a:pt x="4734488" y="2238038"/>
                    </a:cubicBezTo>
                    <a:cubicBezTo>
                      <a:pt x="4395697" y="2092521"/>
                      <a:pt x="4054523" y="1960740"/>
                      <a:pt x="3718360" y="1808111"/>
                    </a:cubicBezTo>
                    <a:cubicBezTo>
                      <a:pt x="2753859" y="1370265"/>
                      <a:pt x="1747848" y="1015322"/>
                      <a:pt x="775096" y="595556"/>
                    </a:cubicBezTo>
                    <a:cubicBezTo>
                      <a:pt x="503860" y="478526"/>
                      <a:pt x="270270" y="293030"/>
                      <a:pt x="4240" y="175194"/>
                    </a:cubicBezTo>
                    <a:lnTo>
                      <a:pt x="4240" y="911011"/>
                    </a:lnTo>
                    <a:cubicBezTo>
                      <a:pt x="4240" y="1032350"/>
                      <a:pt x="-18223" y="1183788"/>
                      <a:pt x="40253" y="1295037"/>
                    </a:cubicBezTo>
                    <a:cubicBezTo>
                      <a:pt x="171873" y="1545459"/>
                      <a:pt x="564981" y="1669813"/>
                      <a:pt x="810134" y="1769638"/>
                    </a:cubicBezTo>
                    <a:cubicBezTo>
                      <a:pt x="1420634" y="2018204"/>
                      <a:pt x="2021638" y="2290105"/>
                      <a:pt x="2632156" y="2538636"/>
                    </a:cubicBezTo>
                    <a:cubicBezTo>
                      <a:pt x="3193058" y="2766984"/>
                      <a:pt x="3761528" y="2985662"/>
                      <a:pt x="4314021" y="3234508"/>
                    </a:cubicBezTo>
                    <a:cubicBezTo>
                      <a:pt x="4700465" y="3408581"/>
                      <a:pt x="5110420" y="3645970"/>
                      <a:pt x="5540382" y="3675928"/>
                    </a:cubicBezTo>
                    <a:cubicBezTo>
                      <a:pt x="6088705" y="3714156"/>
                      <a:pt x="6603075" y="3370354"/>
                      <a:pt x="7082092" y="3147752"/>
                    </a:cubicBezTo>
                    <a:cubicBezTo>
                      <a:pt x="7978071" y="2731455"/>
                      <a:pt x="8895808" y="2324584"/>
                      <a:pt x="9815123" y="1964349"/>
                    </a:cubicBezTo>
                    <a:cubicBezTo>
                      <a:pt x="10155701" y="1830886"/>
                      <a:pt x="10503883" y="1678993"/>
                      <a:pt x="10831250" y="1515326"/>
                    </a:cubicBezTo>
                    <a:cubicBezTo>
                      <a:pt x="11001049" y="1430427"/>
                      <a:pt x="11188226" y="1344862"/>
                      <a:pt x="11306588" y="1189920"/>
                    </a:cubicBezTo>
                    <a:cubicBezTo>
                      <a:pt x="11401823" y="1065287"/>
                      <a:pt x="11391802" y="919490"/>
                      <a:pt x="11391872" y="770855"/>
                    </a:cubicBezTo>
                    <a:lnTo>
                      <a:pt x="11391872" y="0"/>
                    </a:lnTo>
                    <a:lnTo>
                      <a:pt x="11321794" y="0"/>
                    </a:lnTo>
                    <a:moveTo>
                      <a:pt x="11321794" y="1857060"/>
                    </a:moveTo>
                    <a:cubicBezTo>
                      <a:pt x="11123895" y="2113474"/>
                      <a:pt x="10801958" y="2227526"/>
                      <a:pt x="10515900" y="2358432"/>
                    </a:cubicBezTo>
                    <a:cubicBezTo>
                      <a:pt x="9983169" y="2602162"/>
                      <a:pt x="9444307" y="2837798"/>
                      <a:pt x="8903973" y="3064114"/>
                    </a:cubicBezTo>
                    <a:cubicBezTo>
                      <a:pt x="8247239" y="3339169"/>
                      <a:pt x="7589735" y="3612613"/>
                      <a:pt x="6941936" y="3908165"/>
                    </a:cubicBezTo>
                    <a:cubicBezTo>
                      <a:pt x="6574028" y="4076002"/>
                      <a:pt x="6199217" y="4343314"/>
                      <a:pt x="5785654" y="4376600"/>
                    </a:cubicBezTo>
                    <a:cubicBezTo>
                      <a:pt x="5323246" y="4413777"/>
                      <a:pt x="4935330" y="4211638"/>
                      <a:pt x="4524254" y="4029190"/>
                    </a:cubicBezTo>
                    <a:cubicBezTo>
                      <a:pt x="4233467" y="3900142"/>
                      <a:pt x="3935426" y="3793133"/>
                      <a:pt x="3648283" y="3656727"/>
                    </a:cubicBezTo>
                    <a:cubicBezTo>
                      <a:pt x="2783863" y="3246036"/>
                      <a:pt x="1863245" y="2939411"/>
                      <a:pt x="985329" y="2557768"/>
                    </a:cubicBezTo>
                    <a:cubicBezTo>
                      <a:pt x="641955" y="2408467"/>
                      <a:pt x="337954" y="2184884"/>
                      <a:pt x="4240" y="2032255"/>
                    </a:cubicBezTo>
                    <a:lnTo>
                      <a:pt x="4240" y="2803110"/>
                    </a:lnTo>
                    <a:cubicBezTo>
                      <a:pt x="4247" y="2926692"/>
                      <a:pt x="-13837" y="3070877"/>
                      <a:pt x="50418" y="3182441"/>
                    </a:cubicBezTo>
                    <a:cubicBezTo>
                      <a:pt x="196432" y="3435982"/>
                      <a:pt x="654296" y="3589102"/>
                      <a:pt x="915251" y="3685283"/>
                    </a:cubicBezTo>
                    <a:cubicBezTo>
                      <a:pt x="1519090" y="3907921"/>
                      <a:pt x="2104291" y="4192786"/>
                      <a:pt x="2702233" y="4432698"/>
                    </a:cubicBezTo>
                    <a:cubicBezTo>
                      <a:pt x="3288118" y="4667774"/>
                      <a:pt x="3875440" y="4909262"/>
                      <a:pt x="4454177" y="5162382"/>
                    </a:cubicBezTo>
                    <a:cubicBezTo>
                      <a:pt x="4763500" y="5297703"/>
                      <a:pt x="5092305" y="5505272"/>
                      <a:pt x="5435265" y="5532884"/>
                    </a:cubicBezTo>
                    <a:cubicBezTo>
                      <a:pt x="6067296" y="5583725"/>
                      <a:pt x="6562571" y="5250015"/>
                      <a:pt x="7117131" y="5000257"/>
                    </a:cubicBezTo>
                    <a:cubicBezTo>
                      <a:pt x="8055366" y="4577724"/>
                      <a:pt x="9024296" y="4214020"/>
                      <a:pt x="9955279" y="3776490"/>
                    </a:cubicBezTo>
                    <a:cubicBezTo>
                      <a:pt x="10221468" y="3651401"/>
                      <a:pt x="10491724" y="3531287"/>
                      <a:pt x="10761173" y="3413627"/>
                    </a:cubicBezTo>
                    <a:cubicBezTo>
                      <a:pt x="10949051" y="3331601"/>
                      <a:pt x="11172424" y="3239274"/>
                      <a:pt x="11306588" y="3076973"/>
                    </a:cubicBezTo>
                    <a:cubicBezTo>
                      <a:pt x="11404872" y="2958087"/>
                      <a:pt x="11391802" y="2807805"/>
                      <a:pt x="11391872" y="2662954"/>
                    </a:cubicBezTo>
                    <a:lnTo>
                      <a:pt x="11391872" y="1857060"/>
                    </a:lnTo>
                    <a:lnTo>
                      <a:pt x="11321794" y="1857060"/>
                    </a:lnTo>
                    <a:close/>
                  </a:path>
                </a:pathLst>
              </a:custGeom>
              <a:solidFill>
                <a:srgbClr val="FFFCFC"/>
              </a:solidFill>
              <a:ln w="35028" cap="flat">
                <a:noFill/>
                <a:prstDash val="solid"/>
                <a:miter/>
              </a:ln>
            </p:spPr>
            <p:txBody>
              <a:bodyPr rtlCol="0" anchor="ctr"/>
              <a:lstStyle/>
              <a:p>
                <a:endParaRPr lang="en-US"/>
              </a:p>
            </p:txBody>
          </p:sp>
        </p:grpSp>
      </p:grpSp>
      <p:grpSp>
        <p:nvGrpSpPr>
          <p:cNvPr id="57" name="Group 56">
            <a:extLst>
              <a:ext uri="{FF2B5EF4-FFF2-40B4-BE49-F238E27FC236}">
                <a16:creationId xmlns:a16="http://schemas.microsoft.com/office/drawing/2014/main" id="{E5543199-9FD2-45D3-BD12-3DE11BD10F88}"/>
              </a:ext>
              <a:ext uri="{C183D7F6-B498-43B3-948B-1728B52AA6E4}">
                <adec:decorative xmlns:adec="http://schemas.microsoft.com/office/drawing/2017/decorative" val="1"/>
              </a:ext>
            </a:extLst>
          </p:cNvPr>
          <p:cNvGrpSpPr/>
          <p:nvPr/>
        </p:nvGrpSpPr>
        <p:grpSpPr>
          <a:xfrm>
            <a:off x="597567" y="1736272"/>
            <a:ext cx="3414736" cy="3335349"/>
            <a:chOff x="756291" y="2122772"/>
            <a:chExt cx="3414736" cy="3335349"/>
          </a:xfrm>
        </p:grpSpPr>
        <p:sp>
          <p:nvSpPr>
            <p:cNvPr id="59" name="Rectangle 58">
              <a:extLst>
                <a:ext uri="{FF2B5EF4-FFF2-40B4-BE49-F238E27FC236}">
                  <a16:creationId xmlns:a16="http://schemas.microsoft.com/office/drawing/2014/main" id="{67DCFBDC-8128-4CD9-8EB5-24B18A27DFED}"/>
                </a:ext>
              </a:extLst>
            </p:cNvPr>
            <p:cNvSpPr/>
            <p:nvPr/>
          </p:nvSpPr>
          <p:spPr bwMode="auto">
            <a:xfrm>
              <a:off x="906649" y="2122772"/>
              <a:ext cx="3212848" cy="333534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 Placeholder 4">
              <a:extLst>
                <a:ext uri="{FF2B5EF4-FFF2-40B4-BE49-F238E27FC236}">
                  <a16:creationId xmlns:a16="http://schemas.microsoft.com/office/drawing/2014/main" id="{F21D6A50-E172-4A15-ABF4-475707D4896D}"/>
                </a:ext>
              </a:extLst>
            </p:cNvPr>
            <p:cNvSpPr txBox="1">
              <a:spLocks/>
            </p:cNvSpPr>
            <p:nvPr/>
          </p:nvSpPr>
          <p:spPr>
            <a:xfrm>
              <a:off x="756291" y="2311648"/>
              <a:ext cx="3414736" cy="307777"/>
            </a:xfrm>
            <a:prstGeom prst="rect">
              <a:avLst/>
            </a:prstGeom>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j-lt"/>
                </a:rPr>
                <a:t>Fast</a:t>
              </a:r>
            </a:p>
          </p:txBody>
        </p:sp>
        <p:sp>
          <p:nvSpPr>
            <p:cNvPr id="61" name="TextBox 60">
              <a:extLst>
                <a:ext uri="{FF2B5EF4-FFF2-40B4-BE49-F238E27FC236}">
                  <a16:creationId xmlns:a16="http://schemas.microsoft.com/office/drawing/2014/main" id="{58735B75-8EC1-4635-AB96-F842511EBCD5}"/>
                </a:ext>
              </a:extLst>
            </p:cNvPr>
            <p:cNvSpPr txBox="1"/>
            <p:nvPr/>
          </p:nvSpPr>
          <p:spPr>
            <a:xfrm>
              <a:off x="1082714" y="2951991"/>
              <a:ext cx="2761890"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Data is stored </a:t>
              </a:r>
              <a:r>
                <a:rPr kumimoji="0" lang="en-US" sz="1600" b="1" i="0" u="none" strike="noStrike" kern="0" cap="none" spc="0" normalizeH="0" baseline="0" noProof="0" dirty="0">
                  <a:ln>
                    <a:noFill/>
                  </a:ln>
                  <a:solidFill>
                    <a:schemeClr val="tx2"/>
                  </a:solidFill>
                  <a:effectLst/>
                  <a:uLnTx/>
                  <a:uFillTx/>
                </a:rPr>
                <a:t>in-memory</a:t>
              </a: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 not on disk</a:t>
              </a:r>
              <a:endParaRPr kumimoji="0" lang="en-US" sz="1600" b="1" i="0" u="none" strike="noStrike" kern="0" cap="none" spc="0" normalizeH="0" baseline="0" noProof="0" dirty="0">
                <a:ln>
                  <a:noFill/>
                </a:ln>
                <a:solidFill>
                  <a:schemeClr val="tx2"/>
                </a:solidFill>
                <a:effectLst/>
                <a:uLnTx/>
                <a:uFillTx/>
              </a:endParaRPr>
            </a:p>
          </p:txBody>
        </p:sp>
        <p:sp>
          <p:nvSpPr>
            <p:cNvPr id="62" name="TextBox 61">
              <a:extLst>
                <a:ext uri="{FF2B5EF4-FFF2-40B4-BE49-F238E27FC236}">
                  <a16:creationId xmlns:a16="http://schemas.microsoft.com/office/drawing/2014/main" id="{79E8CF83-7C06-41E8-8B5F-20A72D2FC8CD}"/>
                </a:ext>
              </a:extLst>
            </p:cNvPr>
            <p:cNvSpPr txBox="1"/>
            <p:nvPr/>
          </p:nvSpPr>
          <p:spPr>
            <a:xfrm>
              <a:off x="936032" y="4004604"/>
              <a:ext cx="3125473" cy="73866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&lt; 1ms </a:t>
              </a:r>
              <a:r>
                <a:rPr kumimoji="0" lang="en-US" sz="1600" b="0" i="0" u="none" strike="noStrike" kern="0" cap="none" spc="0" normalizeH="0" baseline="0" noProof="0" dirty="0">
                  <a:ln>
                    <a:noFill/>
                  </a:ln>
                  <a:gradFill>
                    <a:gsLst>
                      <a:gs pos="2917">
                        <a:prstClr val="black"/>
                      </a:gs>
                      <a:gs pos="30000">
                        <a:prstClr val="black"/>
                      </a:gs>
                    </a:gsLst>
                    <a:lin ang="5400000" scaled="0"/>
                  </a:gradFill>
                  <a:effectLst/>
                  <a:uLnTx/>
                  <a:uFillTx/>
                </a:rPr>
                <a:t>latency</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2M+ </a:t>
              </a:r>
              <a:r>
                <a:rPr lang="en-US" sz="1600" kern="0" dirty="0">
                  <a:gradFill>
                    <a:gsLst>
                      <a:gs pos="2917">
                        <a:prstClr val="black"/>
                      </a:gs>
                      <a:gs pos="30000">
                        <a:prstClr val="black"/>
                      </a:gs>
                    </a:gsLst>
                    <a:lin ang="5400000" scaled="0"/>
                  </a:gradFill>
                </a:rPr>
                <a:t>requests/second</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100k+</a:t>
              </a:r>
              <a:r>
                <a:rPr lang="en-US" sz="1600" kern="0" dirty="0">
                  <a:solidFill>
                    <a:schemeClr val="tx2"/>
                  </a:solidFill>
                </a:rPr>
                <a:t> </a:t>
              </a:r>
              <a:r>
                <a:rPr lang="en-US" sz="1600" kern="0" dirty="0">
                  <a:gradFill>
                    <a:gsLst>
                      <a:gs pos="2917">
                        <a:prstClr val="black"/>
                      </a:gs>
                      <a:gs pos="30000">
                        <a:prstClr val="black"/>
                      </a:gs>
                    </a:gsLst>
                    <a:lin ang="5400000" scaled="0"/>
                  </a:gradFill>
                </a:rPr>
                <a:t>simultaneous clients</a:t>
              </a:r>
              <a:endParaRPr lang="en-US" sz="1600" b="1" kern="0" dirty="0">
                <a:gradFill>
                  <a:gsLst>
                    <a:gs pos="2917">
                      <a:prstClr val="black"/>
                    </a:gs>
                    <a:gs pos="30000">
                      <a:prstClr val="black"/>
                    </a:gs>
                  </a:gsLst>
                  <a:lin ang="5400000" scaled="0"/>
                </a:gradFill>
              </a:endParaRPr>
            </a:p>
          </p:txBody>
        </p:sp>
      </p:grpSp>
      <p:grpSp>
        <p:nvGrpSpPr>
          <p:cNvPr id="63" name="Group 62">
            <a:extLst>
              <a:ext uri="{FF2B5EF4-FFF2-40B4-BE49-F238E27FC236}">
                <a16:creationId xmlns:a16="http://schemas.microsoft.com/office/drawing/2014/main" id="{5AACB2D6-E403-4D84-B3A4-3DA499761D81}"/>
              </a:ext>
              <a:ext uri="{C183D7F6-B498-43B3-948B-1728B52AA6E4}">
                <adec:decorative xmlns:adec="http://schemas.microsoft.com/office/drawing/2017/decorative" val="1"/>
              </a:ext>
            </a:extLst>
          </p:cNvPr>
          <p:cNvGrpSpPr/>
          <p:nvPr/>
        </p:nvGrpSpPr>
        <p:grpSpPr>
          <a:xfrm>
            <a:off x="8281923" y="1736272"/>
            <a:ext cx="3212848" cy="3335349"/>
            <a:chOff x="8253743" y="2122772"/>
            <a:chExt cx="3212848" cy="4097355"/>
          </a:xfrm>
          <a:solidFill>
            <a:schemeClr val="accent1">
              <a:lumMod val="20000"/>
              <a:lumOff val="80000"/>
            </a:schemeClr>
          </a:solidFill>
        </p:grpSpPr>
        <p:sp>
          <p:nvSpPr>
            <p:cNvPr id="64" name="Rectangle 63">
              <a:extLst>
                <a:ext uri="{FF2B5EF4-FFF2-40B4-BE49-F238E27FC236}">
                  <a16:creationId xmlns:a16="http://schemas.microsoft.com/office/drawing/2014/main" id="{0B619093-6C17-4ADC-AB48-1FBE2FB9DA00}"/>
                </a:ext>
              </a:extLst>
            </p:cNvPr>
            <p:cNvSpPr/>
            <p:nvPr/>
          </p:nvSpPr>
          <p:spPr bwMode="auto">
            <a:xfrm>
              <a:off x="8253743" y="2122772"/>
              <a:ext cx="3212848" cy="409735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BC205556-C8FD-4181-A7BC-00FC6D0DA6D2}"/>
                </a:ext>
              </a:extLst>
            </p:cNvPr>
            <p:cNvSpPr txBox="1"/>
            <p:nvPr/>
          </p:nvSpPr>
          <p:spPr>
            <a:xfrm>
              <a:off x="8253743" y="3141437"/>
              <a:ext cx="3212848" cy="2419791"/>
            </a:xfrm>
            <a:prstGeom prst="rect">
              <a:avLst/>
            </a:prstGeom>
            <a:grp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Updates, patching, and scaling </a:t>
              </a:r>
              <a:r>
                <a:rPr lang="en-US" sz="1600" kern="0" dirty="0"/>
                <a:t>handled for customers</a:t>
              </a:r>
              <a:endParaRPr lang="en-US" sz="1600" b="1" kern="0" dirty="0">
                <a:solidFill>
                  <a:schemeClr val="tx2"/>
                </a:solidFi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b="1" kern="0" dirty="0">
                <a:solidFill>
                  <a:schemeClr val="tx2"/>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Higher reliability </a:t>
              </a:r>
              <a:r>
                <a:rPr lang="en-US" sz="1600" kern="0" dirty="0"/>
                <a:t>with automated failover and geo distribution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i="0" u="none" strike="noStrike" kern="0" cap="none" spc="0" normalizeH="0" baseline="0" noProof="0" dirty="0">
                <a:ln>
                  <a:noFill/>
                </a:ln>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rPr>
                <a:t>Built-in Security</a:t>
              </a:r>
              <a:r>
                <a:rPr lang="en-US" sz="1600" b="1" kern="0" dirty="0"/>
                <a:t> </a:t>
              </a:r>
              <a:r>
                <a:rPr lang="en-US" sz="1600" kern="0" dirty="0"/>
                <a:t>and interoperability with Azure services</a:t>
              </a:r>
              <a:r>
                <a:rPr lang="en-US" sz="1600" b="1" kern="0" dirty="0"/>
                <a:t> </a:t>
              </a:r>
              <a:endParaRPr kumimoji="0" lang="en-US" sz="1600" b="1" i="0" u="none" strike="noStrike" kern="0" cap="none" spc="0" normalizeH="0" baseline="0" noProof="0" dirty="0">
                <a:ln>
                  <a:noFill/>
                </a:ln>
                <a:effectLst/>
                <a:uLnTx/>
                <a:uFillTx/>
              </a:endParaRPr>
            </a:p>
          </p:txBody>
        </p:sp>
        <p:sp>
          <p:nvSpPr>
            <p:cNvPr id="66" name="Text Placeholder 4">
              <a:extLst>
                <a:ext uri="{FF2B5EF4-FFF2-40B4-BE49-F238E27FC236}">
                  <a16:creationId xmlns:a16="http://schemas.microsoft.com/office/drawing/2014/main" id="{EBA8CED4-99E5-4C44-97C7-E3CD0E5770BA}"/>
                </a:ext>
              </a:extLst>
            </p:cNvPr>
            <p:cNvSpPr txBox="1">
              <a:spLocks/>
            </p:cNvSpPr>
            <p:nvPr/>
          </p:nvSpPr>
          <p:spPr>
            <a:xfrm>
              <a:off x="8300343" y="2320196"/>
              <a:ext cx="3119648" cy="378093"/>
            </a:xfrm>
            <a:prstGeom prst="rect">
              <a:avLst/>
            </a:prstGeom>
            <a:grpFill/>
          </p:spPr>
          <p:txBody>
            <a:bodyPr vert="horz" wrap="square" lIns="0" tIns="0" rIns="0" bIns="0" rtlCol="0">
              <a:spAutoFit/>
            </a:bodyPr>
            <a:lstStyle>
              <a:lvl1pPr marL="0" marR="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j-lt"/>
                </a:rPr>
                <a:t>Fully Managed</a:t>
              </a:r>
            </a:p>
          </p:txBody>
        </p:sp>
      </p:grpSp>
      <p:pic>
        <p:nvPicPr>
          <p:cNvPr id="2" name="Picture 2" descr="Redis icon">
            <a:extLst>
              <a:ext uri="{FF2B5EF4-FFF2-40B4-BE49-F238E27FC236}">
                <a16:creationId xmlns:a16="http://schemas.microsoft.com/office/drawing/2014/main" id="{66D2111B-E94E-DA9F-5A06-CEBD8DE44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351" y="2790755"/>
            <a:ext cx="691997" cy="69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41659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4"/>
          <p:cNvSpPr txBox="1"/>
          <p:nvPr/>
        </p:nvSpPr>
        <p:spPr>
          <a:xfrm>
            <a:off x="588263" y="457200"/>
            <a:ext cx="11018520"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Quattrocento Sans"/>
              <a:buNone/>
            </a:pPr>
            <a:r>
              <a:rPr lang="en-US" sz="3600" b="0" i="0" u="none" strike="noStrike" cap="none">
                <a:solidFill>
                  <a:srgbClr val="000000"/>
                </a:solidFill>
                <a:latin typeface="Quattrocento Sans"/>
                <a:ea typeface="Quattrocento Sans"/>
                <a:cs typeface="Quattrocento Sans"/>
                <a:sym typeface="Quattrocento Sans"/>
              </a:rPr>
              <a:t>Perfect for Cloud Native Development</a:t>
            </a:r>
            <a:endParaRPr sz="3600" b="0" i="0" u="none" strike="noStrike" cap="none" baseline="30000">
              <a:solidFill>
                <a:srgbClr val="0078D4"/>
              </a:solidFill>
              <a:latin typeface="Quattrocento Sans"/>
              <a:ea typeface="Quattrocento Sans"/>
              <a:cs typeface="Quattrocento Sans"/>
              <a:sym typeface="Quattrocento Sans"/>
            </a:endParaRPr>
          </a:p>
        </p:txBody>
      </p:sp>
      <p:sp>
        <p:nvSpPr>
          <p:cNvPr id="847" name="Google Shape;847;p4"/>
          <p:cNvSpPr txBox="1"/>
          <p:nvPr/>
        </p:nvSpPr>
        <p:spPr>
          <a:xfrm>
            <a:off x="588263" y="1524200"/>
            <a:ext cx="4456386" cy="794064"/>
          </a:xfrm>
          <a:prstGeom prst="rect">
            <a:avLst/>
          </a:prstGeom>
          <a:noFill/>
          <a:ln>
            <a:noFill/>
          </a:ln>
        </p:spPr>
        <p:txBody>
          <a:bodyPr spcFirstLastPara="1" wrap="square" lIns="182875" tIns="146300" rIns="182875" bIns="146300" anchor="t" anchorCtr="0">
            <a:spAutoFit/>
          </a:bodyPr>
          <a:lstStyle/>
          <a:p>
            <a:pPr marL="0" marR="0" lvl="0" indent="0" algn="l" rtl="0">
              <a:lnSpc>
                <a:spcPct val="90000"/>
              </a:lnSpc>
              <a:spcBef>
                <a:spcPts val="0"/>
              </a:spcBef>
              <a:spcAft>
                <a:spcPts val="0"/>
              </a:spcAft>
              <a:buNone/>
            </a:pPr>
            <a:r>
              <a:rPr lang="en-US" sz="3600" b="0" i="0" u="none" strike="noStrike" cap="none">
                <a:solidFill>
                  <a:schemeClr val="dk1"/>
                </a:solidFill>
                <a:latin typeface="Quattrocento Sans"/>
                <a:ea typeface="Quattrocento Sans"/>
                <a:cs typeface="Quattrocento Sans"/>
                <a:sym typeface="Quattrocento Sans"/>
              </a:rPr>
              <a:t>Performance</a:t>
            </a:r>
            <a:endParaRPr/>
          </a:p>
        </p:txBody>
      </p:sp>
      <p:sp>
        <p:nvSpPr>
          <p:cNvPr id="848" name="Google Shape;848;p4"/>
          <p:cNvSpPr txBox="1"/>
          <p:nvPr/>
        </p:nvSpPr>
        <p:spPr>
          <a:xfrm>
            <a:off x="588263" y="3374071"/>
            <a:ext cx="4456386" cy="794064"/>
          </a:xfrm>
          <a:prstGeom prst="rect">
            <a:avLst/>
          </a:prstGeom>
          <a:noFill/>
          <a:ln>
            <a:noFill/>
          </a:ln>
        </p:spPr>
        <p:txBody>
          <a:bodyPr spcFirstLastPara="1" wrap="square" lIns="182875" tIns="146300" rIns="182875" bIns="146300" anchor="t" anchorCtr="0">
            <a:spAutoFit/>
          </a:bodyPr>
          <a:lstStyle/>
          <a:p>
            <a:pPr marL="0" marR="0" lvl="0" indent="0" algn="l" rtl="0">
              <a:lnSpc>
                <a:spcPct val="90000"/>
              </a:lnSpc>
              <a:spcBef>
                <a:spcPts val="0"/>
              </a:spcBef>
              <a:spcAft>
                <a:spcPts val="0"/>
              </a:spcAft>
              <a:buNone/>
            </a:pPr>
            <a:r>
              <a:rPr lang="en-US" sz="3600" b="0" i="0" u="none" strike="noStrike" cap="none">
                <a:solidFill>
                  <a:schemeClr val="dk1"/>
                </a:solidFill>
                <a:latin typeface="Quattrocento Sans"/>
                <a:ea typeface="Quattrocento Sans"/>
                <a:cs typeface="Quattrocento Sans"/>
                <a:sym typeface="Quattrocento Sans"/>
              </a:rPr>
              <a:t>Availability</a:t>
            </a:r>
            <a:endParaRPr/>
          </a:p>
        </p:txBody>
      </p:sp>
      <p:sp>
        <p:nvSpPr>
          <p:cNvPr id="849" name="Google Shape;849;p4"/>
          <p:cNvSpPr txBox="1">
            <a:spLocks noGrp="1"/>
          </p:cNvSpPr>
          <p:nvPr>
            <p:ph type="title" idx="4294967295"/>
          </p:nvPr>
        </p:nvSpPr>
        <p:spPr>
          <a:xfrm>
            <a:off x="588263" y="5223942"/>
            <a:ext cx="4456386" cy="794064"/>
          </a:xfrm>
          <a:prstGeom prst="rect">
            <a:avLst/>
          </a:prstGeom>
          <a:noFill/>
          <a:ln>
            <a:noFill/>
            <a:prstDash/>
          </a:ln>
          <a:effectLst/>
        </p:spPr>
        <p:txBody>
          <a:bodyPr rot="0" spcFirstLastPara="1" vertOverflow="overflow" horzOverflow="overflow" vert="horz" wrap="square" lIns="182875" tIns="146300" rIns="182875" bIns="14630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dk1"/>
                </a:solidFill>
                <a:effectLst/>
                <a:uLnTx/>
                <a:uFillTx/>
                <a:latin typeface="Quattrocento Sans"/>
                <a:ea typeface="Quattrocento Sans"/>
                <a:cs typeface="Quattrocento Sans"/>
                <a:sym typeface="Quattrocento Sans"/>
              </a:rPr>
              <a:t>Resiliency</a:t>
            </a:r>
            <a:endParaRPr kumimoji="0" lang="en-US" sz="1765" b="0" i="0" u="none" strike="noStrike" kern="1200" cap="none" spc="0" normalizeH="0" baseline="0" noProof="0" dirty="0">
              <a:ln>
                <a:noFill/>
              </a:ln>
              <a:solidFill>
                <a:schemeClr val="tx1"/>
              </a:solidFill>
              <a:effectLst/>
              <a:uLnTx/>
              <a:uFillTx/>
              <a:latin typeface="+mn-lt"/>
              <a:ea typeface="+mn-ea"/>
              <a:cs typeface="+mn-cs"/>
            </a:endParaRPr>
          </a:p>
        </p:txBody>
      </p:sp>
      <p:sp>
        <p:nvSpPr>
          <p:cNvPr id="850" name="Google Shape;850;p4"/>
          <p:cNvSpPr txBox="1"/>
          <p:nvPr/>
        </p:nvSpPr>
        <p:spPr>
          <a:xfrm>
            <a:off x="3953389" y="1671557"/>
            <a:ext cx="4947276" cy="572464"/>
          </a:xfrm>
          <a:prstGeom prst="rect">
            <a:avLst/>
          </a:prstGeom>
          <a:noFill/>
          <a:ln>
            <a:noFill/>
          </a:ln>
        </p:spPr>
        <p:txBody>
          <a:bodyPr spcFirstLastPara="1" wrap="square" lIns="182875" tIns="146300" rIns="182875" bIns="146300" anchor="t" anchorCtr="0">
            <a:spAutoFit/>
          </a:bodyPr>
          <a:lstStyle/>
          <a:p>
            <a:pPr marL="0" marR="0" lvl="0" indent="0" algn="l" rtl="0">
              <a:lnSpc>
                <a:spcPct val="90000"/>
              </a:lnSpc>
              <a:spcBef>
                <a:spcPts val="0"/>
              </a:spcBef>
              <a:spcAft>
                <a:spcPts val="0"/>
              </a:spcAft>
              <a:buNone/>
            </a:pPr>
            <a:r>
              <a:rPr lang="en-US" sz="2000" b="0" i="0" u="none" strike="noStrike" cap="none">
                <a:solidFill>
                  <a:schemeClr val="dk1"/>
                </a:solidFill>
                <a:latin typeface="Quattrocento Sans"/>
                <a:ea typeface="Quattrocento Sans"/>
                <a:cs typeface="Quattrocento Sans"/>
                <a:sym typeface="Quattrocento Sans"/>
              </a:rPr>
              <a:t>Up to </a:t>
            </a:r>
            <a:r>
              <a:rPr lang="en-US" sz="2000" b="1" i="0" u="none" strike="noStrike" cap="none">
                <a:solidFill>
                  <a:schemeClr val="dk2"/>
                </a:solidFill>
                <a:latin typeface="Quattrocento Sans"/>
                <a:ea typeface="Quattrocento Sans"/>
                <a:cs typeface="Quattrocento Sans"/>
                <a:sym typeface="Quattrocento Sans"/>
              </a:rPr>
              <a:t>11X better latency </a:t>
            </a:r>
            <a:r>
              <a:rPr lang="en-US" sz="2000" b="0" i="0" u="none" strike="noStrike" cap="none">
                <a:solidFill>
                  <a:schemeClr val="dk1"/>
                </a:solidFill>
                <a:latin typeface="Quattrocento Sans"/>
                <a:ea typeface="Quattrocento Sans"/>
                <a:cs typeface="Quattrocento Sans"/>
                <a:sym typeface="Quattrocento Sans"/>
              </a:rPr>
              <a:t>performance</a:t>
            </a:r>
            <a:endParaRPr/>
          </a:p>
        </p:txBody>
      </p:sp>
      <p:sp>
        <p:nvSpPr>
          <p:cNvPr id="851" name="Google Shape;851;p4"/>
          <p:cNvSpPr txBox="1"/>
          <p:nvPr/>
        </p:nvSpPr>
        <p:spPr>
          <a:xfrm>
            <a:off x="3998976" y="3501530"/>
            <a:ext cx="5160580" cy="572464"/>
          </a:xfrm>
          <a:prstGeom prst="rect">
            <a:avLst/>
          </a:prstGeom>
          <a:noFill/>
          <a:ln>
            <a:noFill/>
          </a:ln>
        </p:spPr>
        <p:txBody>
          <a:bodyPr spcFirstLastPara="1" wrap="square" lIns="182875" tIns="146300" rIns="182875" bIns="146300" anchor="t" anchorCtr="0">
            <a:sp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Quattrocento Sans"/>
                <a:ea typeface="Quattrocento Sans"/>
                <a:cs typeface="Quattrocento Sans"/>
                <a:sym typeface="Quattrocento Sans"/>
              </a:rPr>
              <a:t>Industry-leading</a:t>
            </a:r>
            <a:r>
              <a:rPr lang="en-US" sz="2000" b="0" i="0" u="none" strike="noStrike" cap="none">
                <a:solidFill>
                  <a:schemeClr val="dk1"/>
                </a:solidFill>
                <a:latin typeface="Quattrocento Sans"/>
                <a:ea typeface="Quattrocento Sans"/>
                <a:cs typeface="Quattrocento Sans"/>
                <a:sym typeface="Quattrocento Sans"/>
              </a:rPr>
              <a:t> availability</a:t>
            </a:r>
            <a:endParaRPr sz="2000" b="0" i="0" u="none" strike="noStrike" cap="none">
              <a:solidFill>
                <a:schemeClr val="dk2"/>
              </a:solidFill>
              <a:latin typeface="Quattrocento Sans"/>
              <a:ea typeface="Quattrocento Sans"/>
              <a:cs typeface="Quattrocento Sans"/>
              <a:sym typeface="Quattrocento Sans"/>
            </a:endParaRPr>
          </a:p>
        </p:txBody>
      </p:sp>
      <p:sp>
        <p:nvSpPr>
          <p:cNvPr id="852" name="Google Shape;852;p4"/>
          <p:cNvSpPr txBox="1"/>
          <p:nvPr/>
        </p:nvSpPr>
        <p:spPr>
          <a:xfrm>
            <a:off x="3967605" y="5243394"/>
            <a:ext cx="4918844" cy="849463"/>
          </a:xfrm>
          <a:prstGeom prst="rect">
            <a:avLst/>
          </a:prstGeom>
          <a:noFill/>
          <a:ln>
            <a:noFill/>
          </a:ln>
        </p:spPr>
        <p:txBody>
          <a:bodyPr spcFirstLastPara="1" wrap="square" lIns="182875" tIns="146300" rIns="182875" bIns="146300" anchor="t" anchorCtr="0">
            <a:sp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Quattrocento Sans"/>
                <a:ea typeface="Quattrocento Sans"/>
                <a:cs typeface="Quattrocento Sans"/>
                <a:sym typeface="Quattrocento Sans"/>
              </a:rPr>
              <a:t>Active geo-replication </a:t>
            </a:r>
            <a:r>
              <a:rPr lang="en-US" sz="2000" b="0" i="0" u="none" strike="noStrike" cap="none">
                <a:solidFill>
                  <a:schemeClr val="dk1"/>
                </a:solidFill>
                <a:latin typeface="Quattrocento Sans"/>
                <a:ea typeface="Quattrocento Sans"/>
                <a:cs typeface="Quattrocento Sans"/>
                <a:sym typeface="Quattrocento Sans"/>
              </a:rPr>
              <a:t>for global distribution with local latency </a:t>
            </a:r>
            <a:endParaRPr/>
          </a:p>
        </p:txBody>
      </p:sp>
      <p:grpSp>
        <p:nvGrpSpPr>
          <p:cNvPr id="853" name="Google Shape;853;p4">
            <a:extLst>
              <a:ext uri="{C183D7F6-B498-43B3-948B-1728B52AA6E4}">
                <adec:decorative xmlns:adec="http://schemas.microsoft.com/office/drawing/2017/decorative" val="1"/>
              </a:ext>
            </a:extLst>
          </p:cNvPr>
          <p:cNvGrpSpPr/>
          <p:nvPr/>
        </p:nvGrpSpPr>
        <p:grpSpPr>
          <a:xfrm>
            <a:off x="9570914" y="4825504"/>
            <a:ext cx="1590940" cy="1590940"/>
            <a:chOff x="6591300" y="1062100"/>
            <a:chExt cx="7384542" cy="7384542"/>
          </a:xfrm>
        </p:grpSpPr>
        <p:pic>
          <p:nvPicPr>
            <p:cNvPr id="854" name="Google Shape;854;p4" descr="Earth globe: Americas"/>
            <p:cNvPicPr preferRelativeResize="0"/>
            <p:nvPr/>
          </p:nvPicPr>
          <p:blipFill rotWithShape="1">
            <a:blip r:embed="rId3">
              <a:alphaModFix/>
            </a:blip>
            <a:srcRect/>
            <a:stretch/>
          </p:blipFill>
          <p:spPr>
            <a:xfrm>
              <a:off x="6591300" y="1062100"/>
              <a:ext cx="7384542" cy="7384542"/>
            </a:xfrm>
            <a:prstGeom prst="rect">
              <a:avLst/>
            </a:prstGeom>
            <a:noFill/>
            <a:ln>
              <a:noFill/>
            </a:ln>
          </p:spPr>
        </p:pic>
        <p:pic>
          <p:nvPicPr>
            <p:cNvPr id="855" name="Google Shape;855;p4" descr="Azure Cache for Redis logo"/>
            <p:cNvPicPr preferRelativeResize="0"/>
            <p:nvPr/>
          </p:nvPicPr>
          <p:blipFill rotWithShape="1">
            <a:blip r:embed="rId4">
              <a:alphaModFix/>
            </a:blip>
            <a:srcRect/>
            <a:stretch/>
          </p:blipFill>
          <p:spPr>
            <a:xfrm>
              <a:off x="8688242" y="3001786"/>
              <a:ext cx="1036516" cy="1045890"/>
            </a:xfrm>
            <a:prstGeom prst="rect">
              <a:avLst/>
            </a:prstGeom>
            <a:noFill/>
            <a:ln>
              <a:noFill/>
            </a:ln>
          </p:spPr>
        </p:pic>
        <p:pic>
          <p:nvPicPr>
            <p:cNvPr id="856" name="Google Shape;856;p4" descr="Azure Cache for Redis logo"/>
            <p:cNvPicPr preferRelativeResize="0"/>
            <p:nvPr/>
          </p:nvPicPr>
          <p:blipFill rotWithShape="1">
            <a:blip r:embed="rId4">
              <a:alphaModFix/>
            </a:blip>
            <a:srcRect/>
            <a:stretch/>
          </p:blipFill>
          <p:spPr>
            <a:xfrm>
              <a:off x="10154984" y="3390336"/>
              <a:ext cx="1036516" cy="1045890"/>
            </a:xfrm>
            <a:prstGeom prst="rect">
              <a:avLst/>
            </a:prstGeom>
            <a:noFill/>
            <a:ln>
              <a:noFill/>
            </a:ln>
          </p:spPr>
        </p:pic>
        <p:pic>
          <p:nvPicPr>
            <p:cNvPr id="857" name="Google Shape;857;p4" descr="Azure Cache for Redis logo"/>
            <p:cNvPicPr preferRelativeResize="0"/>
            <p:nvPr/>
          </p:nvPicPr>
          <p:blipFill rotWithShape="1">
            <a:blip r:embed="rId4">
              <a:alphaModFix/>
            </a:blip>
            <a:srcRect/>
            <a:stretch/>
          </p:blipFill>
          <p:spPr>
            <a:xfrm>
              <a:off x="11652696" y="5679813"/>
              <a:ext cx="1036516" cy="1045890"/>
            </a:xfrm>
            <a:prstGeom prst="rect">
              <a:avLst/>
            </a:prstGeom>
            <a:noFill/>
            <a:ln>
              <a:noFill/>
            </a:ln>
          </p:spPr>
        </p:pic>
        <p:cxnSp>
          <p:nvCxnSpPr>
            <p:cNvPr id="858" name="Google Shape;858;p4"/>
            <p:cNvCxnSpPr>
              <a:stCxn id="855" idx="0"/>
              <a:endCxn id="856" idx="0"/>
            </p:cNvCxnSpPr>
            <p:nvPr/>
          </p:nvCxnSpPr>
          <p:spPr>
            <a:xfrm rot="-5400000" flipH="1">
              <a:off x="9745600" y="2462686"/>
              <a:ext cx="388500" cy="1466700"/>
            </a:xfrm>
            <a:prstGeom prst="curvedConnector3">
              <a:avLst>
                <a:gd name="adj1" fmla="val -465591"/>
              </a:avLst>
            </a:prstGeom>
            <a:noFill/>
            <a:ln w="34925" cap="flat" cmpd="sng">
              <a:solidFill>
                <a:srgbClr val="005A9E"/>
              </a:solidFill>
              <a:prstDash val="dot"/>
              <a:round/>
              <a:headEnd type="triangle" w="med" len="med"/>
              <a:tailEnd type="triangle" w="med" len="med"/>
            </a:ln>
          </p:spPr>
        </p:cxnSp>
        <p:cxnSp>
          <p:nvCxnSpPr>
            <p:cNvPr id="859" name="Google Shape;859;p4"/>
            <p:cNvCxnSpPr>
              <a:stCxn id="856" idx="3"/>
              <a:endCxn id="857" idx="0"/>
            </p:cNvCxnSpPr>
            <p:nvPr/>
          </p:nvCxnSpPr>
          <p:spPr>
            <a:xfrm>
              <a:off x="11191500" y="3913281"/>
              <a:ext cx="979500" cy="1766400"/>
            </a:xfrm>
            <a:prstGeom prst="curvedConnector2">
              <a:avLst/>
            </a:prstGeom>
            <a:noFill/>
            <a:ln w="34925" cap="flat" cmpd="sng">
              <a:solidFill>
                <a:srgbClr val="005A9E"/>
              </a:solidFill>
              <a:prstDash val="dot"/>
              <a:round/>
              <a:headEnd type="triangle" w="med" len="med"/>
              <a:tailEnd type="triangle" w="med" len="med"/>
            </a:ln>
          </p:spPr>
        </p:cxnSp>
      </p:grpSp>
      <p:sp>
        <p:nvSpPr>
          <p:cNvPr id="860" name="Google Shape;860;p4"/>
          <p:cNvSpPr txBox="1"/>
          <p:nvPr/>
        </p:nvSpPr>
        <p:spPr>
          <a:xfrm>
            <a:off x="9344614" y="3172832"/>
            <a:ext cx="2211442" cy="1015663"/>
          </a:xfrm>
          <a:prstGeom prst="rect">
            <a:avLst/>
          </a:prstGeom>
          <a:noFill/>
          <a:ln>
            <a:noFill/>
          </a:ln>
          <a:effectLst>
            <a:outerShdw blurRad="44450" dist="27940" dir="5400000" algn="ctr">
              <a:srgbClr val="000000">
                <a:alpha val="31764"/>
              </a:srgbClr>
            </a:outerShdw>
          </a:effectLst>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en-US" sz="1600" b="0" i="0" u="none" strike="noStrike" cap="none">
                <a:solidFill>
                  <a:schemeClr val="dk1"/>
                </a:solidFill>
                <a:latin typeface="Quattrocento Sans"/>
                <a:ea typeface="Quattrocento Sans"/>
                <a:cs typeface="Quattrocento Sans"/>
                <a:sym typeface="Quattrocento Sans"/>
              </a:rPr>
              <a:t>Up to </a:t>
            </a:r>
            <a:r>
              <a:rPr lang="en-US" sz="3600" b="1" i="0" u="none" strike="noStrike" cap="none">
                <a:solidFill>
                  <a:schemeClr val="dk2"/>
                </a:solidFill>
                <a:latin typeface="Quattrocento Sans"/>
                <a:ea typeface="Quattrocento Sans"/>
                <a:cs typeface="Quattrocento Sans"/>
                <a:sym typeface="Quattrocento Sans"/>
              </a:rPr>
              <a:t>99.999</a:t>
            </a:r>
            <a:r>
              <a:rPr lang="en-US" sz="3600" b="1" i="0" u="none" strike="noStrike" cap="none">
                <a:solidFill>
                  <a:schemeClr val="dk1"/>
                </a:solidFill>
                <a:latin typeface="Quattrocento Sans"/>
                <a:ea typeface="Quattrocento Sans"/>
                <a:cs typeface="Quattrocento Sans"/>
                <a:sym typeface="Quattrocento Sans"/>
              </a:rPr>
              <a:t>%</a:t>
            </a:r>
            <a:endParaRPr/>
          </a:p>
        </p:txBody>
      </p:sp>
      <p:grpSp>
        <p:nvGrpSpPr>
          <p:cNvPr id="861" name="Google Shape;861;p4">
            <a:extLst>
              <a:ext uri="{C183D7F6-B498-43B3-948B-1728B52AA6E4}">
                <adec:decorative xmlns:adec="http://schemas.microsoft.com/office/drawing/2017/decorative" val="1"/>
              </a:ext>
            </a:extLst>
          </p:cNvPr>
          <p:cNvGrpSpPr/>
          <p:nvPr/>
        </p:nvGrpSpPr>
        <p:grpSpPr>
          <a:xfrm>
            <a:off x="9472936" y="1184937"/>
            <a:ext cx="2217293" cy="1648821"/>
            <a:chOff x="6700193" y="1579294"/>
            <a:chExt cx="5105955" cy="5002997"/>
          </a:xfrm>
        </p:grpSpPr>
        <p:sp>
          <p:nvSpPr>
            <p:cNvPr id="862" name="Google Shape;862;p4"/>
            <p:cNvSpPr/>
            <p:nvPr/>
          </p:nvSpPr>
          <p:spPr>
            <a:xfrm>
              <a:off x="9502641" y="5010164"/>
              <a:ext cx="1086772" cy="342604"/>
            </a:xfrm>
            <a:prstGeom prst="rect">
              <a:avLst/>
            </a:prstGeom>
            <a:solidFill>
              <a:srgbClr val="0078D4"/>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1050"/>
                <a:buFont typeface="Quattrocento Sans"/>
                <a:buNone/>
              </a:pPr>
              <a:endParaRPr sz="1050" b="0" i="0" u="none" strike="noStrike" cap="none">
                <a:solidFill>
                  <a:srgbClr val="FFFFFF"/>
                </a:solidFill>
                <a:latin typeface="Quattrocento Sans"/>
                <a:ea typeface="Quattrocento Sans"/>
                <a:cs typeface="Quattrocento Sans"/>
                <a:sym typeface="Quattrocento Sans"/>
              </a:endParaRPr>
            </a:p>
          </p:txBody>
        </p:sp>
        <p:sp>
          <p:nvSpPr>
            <p:cNvPr id="863" name="Google Shape;863;p4"/>
            <p:cNvSpPr/>
            <p:nvPr/>
          </p:nvSpPr>
          <p:spPr>
            <a:xfrm>
              <a:off x="7643211" y="1885965"/>
              <a:ext cx="1086772" cy="3466804"/>
            </a:xfrm>
            <a:prstGeom prst="rect">
              <a:avLst/>
            </a:prstGeom>
            <a:solidFill>
              <a:srgbClr val="A5A5A5"/>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1050"/>
                <a:buFont typeface="Quattrocento Sans"/>
                <a:buNone/>
              </a:pPr>
              <a:endParaRPr sz="1050" b="0" i="0" u="none" strike="noStrike" cap="none">
                <a:solidFill>
                  <a:srgbClr val="FFFFFF"/>
                </a:solidFill>
                <a:latin typeface="Quattrocento Sans"/>
                <a:ea typeface="Quattrocento Sans"/>
                <a:cs typeface="Quattrocento Sans"/>
                <a:sym typeface="Quattrocento Sans"/>
              </a:endParaRPr>
            </a:p>
          </p:txBody>
        </p:sp>
        <p:cxnSp>
          <p:nvCxnSpPr>
            <p:cNvPr id="864" name="Google Shape;864;p4"/>
            <p:cNvCxnSpPr/>
            <p:nvPr/>
          </p:nvCxnSpPr>
          <p:spPr>
            <a:xfrm>
              <a:off x="6916318" y="5352768"/>
              <a:ext cx="4314548" cy="0"/>
            </a:xfrm>
            <a:prstGeom prst="straightConnector1">
              <a:avLst/>
            </a:prstGeom>
            <a:noFill/>
            <a:ln w="12700" cap="flat" cmpd="sng">
              <a:solidFill>
                <a:srgbClr val="000000"/>
              </a:solidFill>
              <a:prstDash val="solid"/>
              <a:round/>
              <a:headEnd type="none" w="sm" len="sm"/>
              <a:tailEnd type="none" w="sm" len="sm"/>
            </a:ln>
          </p:spPr>
        </p:cxnSp>
        <p:sp>
          <p:nvSpPr>
            <p:cNvPr id="865" name="Google Shape;865;p4"/>
            <p:cNvSpPr txBox="1"/>
            <p:nvPr/>
          </p:nvSpPr>
          <p:spPr>
            <a:xfrm>
              <a:off x="7643212" y="1579294"/>
              <a:ext cx="1086773" cy="378224"/>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900"/>
                <a:buFont typeface="Quattrocento Sans"/>
                <a:buNone/>
              </a:pPr>
              <a:r>
                <a:rPr lang="en-US" sz="900" b="0" i="0" u="none" strike="noStrike" cap="none">
                  <a:solidFill>
                    <a:srgbClr val="000000"/>
                  </a:solidFill>
                  <a:latin typeface="Quattrocento Sans"/>
                  <a:ea typeface="Quattrocento Sans"/>
                  <a:cs typeface="Quattrocento Sans"/>
                  <a:sym typeface="Quattrocento Sans"/>
                </a:rPr>
                <a:t>3,415 ms</a:t>
              </a:r>
              <a:endParaRPr/>
            </a:p>
          </p:txBody>
        </p:sp>
        <p:sp>
          <p:nvSpPr>
            <p:cNvPr id="866" name="Google Shape;866;p4"/>
            <p:cNvSpPr txBox="1"/>
            <p:nvPr/>
          </p:nvSpPr>
          <p:spPr>
            <a:xfrm>
              <a:off x="9502640" y="4701091"/>
              <a:ext cx="1086773" cy="378224"/>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900"/>
                <a:buFont typeface="Quattrocento Sans"/>
                <a:buNone/>
              </a:pPr>
              <a:r>
                <a:rPr lang="en-US" sz="900" b="0" i="0" u="none" strike="noStrike" cap="none">
                  <a:solidFill>
                    <a:srgbClr val="000000"/>
                  </a:solidFill>
                  <a:latin typeface="Quattrocento Sans"/>
                  <a:ea typeface="Quattrocento Sans"/>
                  <a:cs typeface="Quattrocento Sans"/>
                  <a:sym typeface="Quattrocento Sans"/>
                </a:rPr>
                <a:t>271 ms</a:t>
              </a:r>
              <a:endParaRPr/>
            </a:p>
          </p:txBody>
        </p:sp>
        <p:sp>
          <p:nvSpPr>
            <p:cNvPr id="867" name="Google Shape;867;p4"/>
            <p:cNvSpPr txBox="1"/>
            <p:nvPr/>
          </p:nvSpPr>
          <p:spPr>
            <a:xfrm rot="-5400000">
              <a:off x="5756605" y="3002215"/>
              <a:ext cx="2790823" cy="903648"/>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000000"/>
                </a:buClr>
                <a:buSzPts val="600"/>
                <a:buFont typeface="Quattrocento Sans"/>
                <a:buNone/>
              </a:pPr>
              <a:r>
                <a:rPr lang="en-US" sz="600" b="0" i="0" u="none" strike="noStrike" cap="none">
                  <a:solidFill>
                    <a:srgbClr val="000000"/>
                  </a:solidFill>
                  <a:latin typeface="Quattrocento Sans"/>
                  <a:ea typeface="Quattrocento Sans"/>
                  <a:cs typeface="Quattrocento Sans"/>
                  <a:sym typeface="Quattrocento Sans"/>
                </a:rPr>
                <a:t>95% Latency</a:t>
              </a:r>
              <a:endParaRPr/>
            </a:p>
          </p:txBody>
        </p:sp>
        <p:sp>
          <p:nvSpPr>
            <p:cNvPr id="868" name="Google Shape;868;p4"/>
            <p:cNvSpPr txBox="1"/>
            <p:nvPr/>
          </p:nvSpPr>
          <p:spPr>
            <a:xfrm>
              <a:off x="7075686" y="5181467"/>
              <a:ext cx="2150875" cy="1400824"/>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000000"/>
                </a:buClr>
                <a:buSzPts val="600"/>
                <a:buFont typeface="Quattrocento Sans"/>
                <a:buNone/>
              </a:pPr>
              <a:r>
                <a:rPr lang="en-US" sz="600" b="0" i="0" u="none" strike="noStrike" cap="none">
                  <a:solidFill>
                    <a:srgbClr val="000000"/>
                  </a:solidFill>
                  <a:latin typeface="Quattrocento Sans"/>
                  <a:ea typeface="Quattrocento Sans"/>
                  <a:cs typeface="Quattrocento Sans"/>
                  <a:sym typeface="Quattrocento Sans"/>
                </a:rPr>
                <a:t>Baseline app performance</a:t>
              </a:r>
              <a:endParaRPr/>
            </a:p>
          </p:txBody>
        </p:sp>
        <p:sp>
          <p:nvSpPr>
            <p:cNvPr id="869" name="Google Shape;869;p4"/>
            <p:cNvSpPr txBox="1"/>
            <p:nvPr/>
          </p:nvSpPr>
          <p:spPr>
            <a:xfrm>
              <a:off x="8290834" y="5181467"/>
              <a:ext cx="3515314" cy="1400824"/>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000000"/>
                </a:buClr>
                <a:buSzPts val="600"/>
                <a:buFont typeface="Quattrocento Sans"/>
                <a:buNone/>
              </a:pPr>
              <a:r>
                <a:rPr lang="en-US" sz="600" b="0" i="0" u="none" strike="noStrike" cap="none">
                  <a:solidFill>
                    <a:srgbClr val="000000"/>
                  </a:solidFill>
                  <a:latin typeface="Quattrocento Sans"/>
                  <a:ea typeface="Quattrocento Sans"/>
                  <a:cs typeface="Quattrocento Sans"/>
                  <a:sym typeface="Quattrocento Sans"/>
                </a:rPr>
                <a:t>App performance with </a:t>
              </a:r>
              <a:endParaRPr/>
            </a:p>
            <a:p>
              <a:pPr marL="0" marR="0" lvl="0" indent="0" algn="ctr" rtl="0">
                <a:lnSpc>
                  <a:spcPct val="90000"/>
                </a:lnSpc>
                <a:spcBef>
                  <a:spcPts val="0"/>
                </a:spcBef>
                <a:spcAft>
                  <a:spcPts val="0"/>
                </a:spcAft>
                <a:buClr>
                  <a:srgbClr val="0078D4"/>
                </a:buClr>
                <a:buSzPts val="600"/>
                <a:buFont typeface="Quattrocento Sans"/>
                <a:buNone/>
              </a:pPr>
              <a:r>
                <a:rPr lang="en-US" sz="600" b="1" i="0" u="none" strike="noStrike" cap="none">
                  <a:solidFill>
                    <a:srgbClr val="0078D4"/>
                  </a:solidFill>
                  <a:latin typeface="Quattrocento Sans"/>
                  <a:ea typeface="Quattrocento Sans"/>
                  <a:cs typeface="Quattrocento Sans"/>
                  <a:sym typeface="Quattrocento Sans"/>
                </a:rPr>
                <a:t>Azure Cache for Redis</a:t>
              </a:r>
              <a:r>
                <a:rPr lang="en-US" sz="600" b="1" i="0" u="none" strike="noStrike" cap="none" baseline="30000">
                  <a:solidFill>
                    <a:srgbClr val="0078D4"/>
                  </a:solidFill>
                  <a:latin typeface="Quattrocento Sans"/>
                  <a:ea typeface="Quattrocento Sans"/>
                  <a:cs typeface="Quattrocento Sans"/>
                  <a:sym typeface="Quattrocento Sans"/>
                </a:rPr>
                <a:t>1</a:t>
              </a:r>
              <a:endParaRPr sz="600" b="1" i="0" u="none" strike="noStrike" cap="none">
                <a:solidFill>
                  <a:srgbClr val="0078D4"/>
                </a:solidFill>
                <a:latin typeface="Quattrocento Sans"/>
                <a:ea typeface="Quattrocento Sans"/>
                <a:cs typeface="Quattrocento Sans"/>
                <a:sym typeface="Quattrocento Sans"/>
              </a:endParaRPr>
            </a:p>
          </p:txBody>
        </p:sp>
      </p:grpSp>
      <p:cxnSp>
        <p:nvCxnSpPr>
          <p:cNvPr id="870" name="Google Shape;870;p4">
            <a:extLst>
              <a:ext uri="{C183D7F6-B498-43B3-948B-1728B52AA6E4}">
                <adec:decorative xmlns:adec="http://schemas.microsoft.com/office/drawing/2017/decorative" val="1"/>
              </a:ext>
            </a:extLst>
          </p:cNvPr>
          <p:cNvCxnSpPr/>
          <p:nvPr/>
        </p:nvCxnSpPr>
        <p:spPr>
          <a:xfrm>
            <a:off x="588263" y="2833758"/>
            <a:ext cx="10656230" cy="0"/>
          </a:xfrm>
          <a:prstGeom prst="straightConnector1">
            <a:avLst/>
          </a:prstGeom>
          <a:noFill/>
          <a:ln w="9525" cap="flat" cmpd="sng">
            <a:solidFill>
              <a:srgbClr val="BFBFBF"/>
            </a:solidFill>
            <a:prstDash val="solid"/>
            <a:round/>
            <a:headEnd type="none" w="sm" len="sm"/>
            <a:tailEnd type="none" w="sm" len="sm"/>
          </a:ln>
        </p:spPr>
      </p:cxnSp>
      <p:cxnSp>
        <p:nvCxnSpPr>
          <p:cNvPr id="871" name="Google Shape;871;p4">
            <a:extLst>
              <a:ext uri="{C183D7F6-B498-43B3-948B-1728B52AA6E4}">
                <adec:decorative xmlns:adec="http://schemas.microsoft.com/office/drawing/2017/decorative" val="1"/>
              </a:ext>
            </a:extLst>
          </p:cNvPr>
          <p:cNvCxnSpPr/>
          <p:nvPr/>
        </p:nvCxnSpPr>
        <p:spPr>
          <a:xfrm>
            <a:off x="588263" y="4697004"/>
            <a:ext cx="10656230" cy="0"/>
          </a:xfrm>
          <a:prstGeom prst="straightConnector1">
            <a:avLst/>
          </a:prstGeom>
          <a:noFill/>
          <a:ln w="9525" cap="flat" cmpd="sng">
            <a:solidFill>
              <a:srgbClr val="BFBFBF"/>
            </a:solidFill>
            <a:prstDash val="solid"/>
            <a:round/>
            <a:headEnd type="none" w="sm" len="sm"/>
            <a:tailEnd type="none" w="sm" len="sm"/>
          </a:ln>
        </p:spPr>
      </p:cxnSp>
      <p:sp>
        <p:nvSpPr>
          <p:cNvPr id="872" name="Google Shape;872;p4"/>
          <p:cNvSpPr txBox="1"/>
          <p:nvPr/>
        </p:nvSpPr>
        <p:spPr>
          <a:xfrm>
            <a:off x="0" y="6141899"/>
            <a:ext cx="12191999" cy="1009507"/>
          </a:xfrm>
          <a:prstGeom prst="rect">
            <a:avLst/>
          </a:prstGeom>
          <a:noFill/>
          <a:ln>
            <a:noFill/>
          </a:ln>
        </p:spPr>
        <p:txBody>
          <a:bodyPr spcFirstLastPara="1" wrap="square" lIns="182875" tIns="146300" rIns="182875" bIns="146300" anchor="ctr" anchorCtr="0">
            <a:spAutoFit/>
          </a:bodyPr>
          <a:lstStyle/>
          <a:p>
            <a:pPr marL="0" marR="0" lvl="0" indent="0" algn="ctr" rtl="0">
              <a:lnSpc>
                <a:spcPct val="90000"/>
              </a:lnSpc>
              <a:spcBef>
                <a:spcPts val="0"/>
              </a:spcBef>
              <a:spcAft>
                <a:spcPts val="0"/>
              </a:spcAft>
              <a:buNone/>
            </a:pP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baseline="30000">
                <a:solidFill>
                  <a:srgbClr val="000000"/>
                </a:solidFill>
                <a:latin typeface="Quattrocento Sans"/>
                <a:ea typeface="Quattrocento Sans"/>
                <a:cs typeface="Quattrocento Sans"/>
                <a:sym typeface="Quattrocento Sans"/>
              </a:rPr>
              <a:t>1</a:t>
            </a:r>
            <a:r>
              <a:rPr lang="en-US" sz="700" b="0" i="1" u="none" strike="noStrike" cap="none">
                <a:solidFill>
                  <a:schemeClr val="dk1"/>
                </a:solidFill>
                <a:latin typeface="Calibri"/>
                <a:ea typeface="Calibri"/>
                <a:cs typeface="Calibri"/>
                <a:sym typeface="Calibri"/>
              </a:rPr>
              <a:t>Performance claims based on data from a study commissioned by Microsoft and conducted by GigaOm in October 2020. The study compared the performance of a test application using an Azure database with and without implementing Azure Cache for Redis as a caching solution. Azure SQL Database and Azure Database for PostgreSQL were used as the database element in the study. A 2 vCore Gen 5 General Purpose instance of Azure SQL Database and a 2 vCore General Purpose instance of Azure Database for PostgreSQL were used with a 6 GB P1 Premium instance of Azure for Redis. These results were compared with 8, 16, 24, and 32 vCore Gen 5 General Purpose instances of Azure SQL DB and 8, 16, 24, and 32 vCore General Purpose instances of Azure Database for PostgreSQL without Azure Cache for Redis. The benchmark data is taken from the GigaOm Web Application Database Load Test which simulates a common web application and backend database barraged by increasing HTTP requests. Actual results may vary based on configuration and region.</a:t>
            </a:r>
            <a:endParaRPr sz="800" b="0" i="0" u="none" strike="noStrike" cap="none">
              <a:solidFill>
                <a:schemeClr val="dk1"/>
              </a:solidFill>
              <a:latin typeface="Calibri"/>
              <a:ea typeface="Calibri"/>
              <a:cs typeface="Calibri"/>
              <a:sym typeface="Calibri"/>
            </a:endParaRPr>
          </a:p>
          <a:p>
            <a:pPr marL="0" marR="0" lvl="0" indent="0" algn="ctr" rtl="0">
              <a:lnSpc>
                <a:spcPct val="90000"/>
              </a:lnSpc>
              <a:spcBef>
                <a:spcPts val="600"/>
              </a:spcBef>
              <a:spcAft>
                <a:spcPts val="0"/>
              </a:spcAft>
              <a:buClr>
                <a:schemeClr val="dk1"/>
              </a:buClr>
              <a:buSzPts val="900"/>
              <a:buFont typeface="Quattrocento Sans"/>
              <a:buNone/>
            </a:pPr>
            <a:endParaRPr sz="9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3198149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5"/>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50E6FF"/>
              </a:buClr>
              <a:buSzPts val="3600"/>
              <a:buFont typeface="Quattrocento Sans"/>
              <a:buNone/>
            </a:pPr>
            <a:r>
              <a:rPr lang="en-US"/>
              <a:t>Redis Enterprise Architecture</a:t>
            </a:r>
            <a:endParaRPr/>
          </a:p>
        </p:txBody>
      </p:sp>
    </p:spTree>
    <p:extLst>
      <p:ext uri="{BB962C8B-B14F-4D97-AF65-F5344CB8AC3E}">
        <p14:creationId xmlns:p14="http://schemas.microsoft.com/office/powerpoint/2010/main" val="156611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1"/>
        <p:cNvGrpSpPr/>
        <p:nvPr/>
      </p:nvGrpSpPr>
      <p:grpSpPr>
        <a:xfrm>
          <a:off x="0" y="0"/>
          <a:ext cx="0" cy="0"/>
          <a:chOff x="0" y="0"/>
          <a:chExt cx="0" cy="0"/>
        </a:xfrm>
      </p:grpSpPr>
      <p:sp>
        <p:nvSpPr>
          <p:cNvPr id="882" name="Google Shape;882;p6"/>
          <p:cNvSpPr txBox="1">
            <a:spLocks noGrp="1"/>
          </p:cNvSpPr>
          <p:nvPr>
            <p:ph type="body" idx="1"/>
          </p:nvPr>
        </p:nvSpPr>
        <p:spPr>
          <a:xfrm>
            <a:off x="2057400" y="1154509"/>
            <a:ext cx="9789300" cy="4711500"/>
          </a:xfrm>
          <a:prstGeom prst="rect">
            <a:avLst/>
          </a:prstGeom>
          <a:noFill/>
          <a:ln>
            <a:noFill/>
          </a:ln>
        </p:spPr>
        <p:txBody>
          <a:bodyPr spcFirstLastPara="1" wrap="square" lIns="91425" tIns="45700" rIns="91425" bIns="45700" anchor="t" anchorCtr="0">
            <a:spAutoFit/>
          </a:bodyPr>
          <a:lstStyle/>
          <a:p>
            <a:pPr marL="342900" lvl="0" indent="-342900" algn="l" rtl="0">
              <a:lnSpc>
                <a:spcPct val="90000"/>
              </a:lnSpc>
              <a:spcBef>
                <a:spcPts val="0"/>
              </a:spcBef>
              <a:spcAft>
                <a:spcPts val="0"/>
              </a:spcAft>
              <a:buClr>
                <a:srgbClr val="595959"/>
              </a:buClr>
              <a:buSzPts val="2400"/>
              <a:buChar char="•"/>
            </a:pPr>
            <a:r>
              <a:rPr lang="en-US" sz="2400" b="1">
                <a:solidFill>
                  <a:srgbClr val="595959"/>
                </a:solidFill>
                <a:latin typeface="Calibri"/>
                <a:ea typeface="Calibri"/>
                <a:cs typeface="Calibri"/>
                <a:sym typeface="Calibri"/>
              </a:rPr>
              <a:t>Redis Instance </a:t>
            </a:r>
            <a:r>
              <a:rPr lang="en-US" sz="2400">
                <a:solidFill>
                  <a:srgbClr val="595959"/>
                </a:solidFill>
                <a:latin typeface="Calibri"/>
                <a:ea typeface="Calibri"/>
                <a:cs typeface="Calibri"/>
                <a:sym typeface="Calibri"/>
              </a:rPr>
              <a:t>–</a:t>
            </a:r>
            <a:r>
              <a:rPr lang="en-US" sz="2400" b="1">
                <a:solidFill>
                  <a:srgbClr val="595959"/>
                </a:solidFill>
                <a:latin typeface="Calibri"/>
                <a:ea typeface="Calibri"/>
                <a:cs typeface="Calibri"/>
                <a:sym typeface="Calibri"/>
              </a:rPr>
              <a:t> </a:t>
            </a:r>
            <a:r>
              <a:rPr lang="en-US" sz="2400">
                <a:solidFill>
                  <a:srgbClr val="595959"/>
                </a:solidFill>
                <a:latin typeface="Calibri"/>
                <a:ea typeface="Calibri"/>
                <a:cs typeface="Calibri"/>
                <a:sym typeface="Calibri"/>
              </a:rPr>
              <a:t>single-threaded Redis OSS database</a:t>
            </a:r>
            <a:endParaRPr/>
          </a:p>
          <a:p>
            <a:pPr marL="749300" lvl="1" indent="-279400" algn="l" rtl="0">
              <a:lnSpc>
                <a:spcPct val="90000"/>
              </a:lnSpc>
              <a:spcBef>
                <a:spcPts val="400"/>
              </a:spcBef>
              <a:spcAft>
                <a:spcPts val="0"/>
              </a:spcAft>
              <a:buClr>
                <a:srgbClr val="595959"/>
              </a:buClr>
              <a:buSzPts val="2000"/>
              <a:buChar char="–"/>
            </a:pPr>
            <a:r>
              <a:rPr lang="en-US" sz="2000">
                <a:solidFill>
                  <a:srgbClr val="595959"/>
                </a:solidFill>
                <a:latin typeface="Calibri"/>
                <a:ea typeface="Calibri"/>
                <a:cs typeface="Calibri"/>
                <a:sym typeface="Calibri"/>
              </a:rPr>
              <a:t>Commonly referred to as a </a:t>
            </a:r>
            <a:r>
              <a:rPr lang="en-US" sz="2000" b="1">
                <a:solidFill>
                  <a:srgbClr val="595959"/>
                </a:solidFill>
              </a:rPr>
              <a:t>shard</a:t>
            </a:r>
            <a:r>
              <a:rPr lang="en-US" sz="2000">
                <a:solidFill>
                  <a:srgbClr val="595959"/>
                </a:solidFill>
                <a:latin typeface="Calibri"/>
                <a:ea typeface="Calibri"/>
                <a:cs typeface="Calibri"/>
                <a:sym typeface="Calibri"/>
              </a:rPr>
              <a:t> with either a role as a master or slave</a:t>
            </a:r>
            <a:endParaRPr/>
          </a:p>
          <a:p>
            <a:pPr marL="342900" lvl="0" indent="-342900" algn="l" rtl="0">
              <a:lnSpc>
                <a:spcPct val="90000"/>
              </a:lnSpc>
              <a:spcBef>
                <a:spcPts val="1700"/>
              </a:spcBef>
              <a:spcAft>
                <a:spcPts val="0"/>
              </a:spcAft>
              <a:buClr>
                <a:srgbClr val="595959"/>
              </a:buClr>
              <a:buSzPts val="2400"/>
              <a:buChar char="•"/>
            </a:pPr>
            <a:r>
              <a:rPr lang="en-US" sz="2400" b="1">
                <a:solidFill>
                  <a:srgbClr val="595959"/>
                </a:solidFill>
                <a:latin typeface="Calibri"/>
                <a:ea typeface="Calibri"/>
                <a:cs typeface="Calibri"/>
                <a:sym typeface="Calibri"/>
              </a:rPr>
              <a:t>Redis Enterprise Database </a:t>
            </a:r>
            <a:r>
              <a:rPr lang="en-US" sz="2400">
                <a:solidFill>
                  <a:srgbClr val="595959"/>
                </a:solidFill>
                <a:latin typeface="Calibri"/>
                <a:ea typeface="Calibri"/>
                <a:cs typeface="Calibri"/>
                <a:sym typeface="Calibri"/>
              </a:rPr>
              <a:t>– </a:t>
            </a:r>
            <a:r>
              <a:rPr lang="en-US" sz="2400">
                <a:solidFill>
                  <a:srgbClr val="595959"/>
                </a:solidFill>
              </a:rPr>
              <a:t>logical </a:t>
            </a:r>
            <a:r>
              <a:rPr lang="en-US" sz="2400">
                <a:solidFill>
                  <a:srgbClr val="595959"/>
                </a:solidFill>
                <a:latin typeface="Calibri"/>
                <a:ea typeface="Calibri"/>
                <a:cs typeface="Calibri"/>
                <a:sym typeface="Calibri"/>
              </a:rPr>
              <a:t>e</a:t>
            </a:r>
            <a:r>
              <a:rPr lang="en-US" sz="2400">
                <a:latin typeface="Calibri"/>
                <a:ea typeface="Calibri"/>
                <a:cs typeface="Calibri"/>
                <a:sym typeface="Calibri"/>
              </a:rPr>
              <a:t>ntity that manages your entire dataset across multiple Redis Instances</a:t>
            </a:r>
            <a:endParaRPr/>
          </a:p>
          <a:p>
            <a:pPr marL="749300" lvl="1" indent="-279400" algn="l" rtl="0">
              <a:lnSpc>
                <a:spcPct val="90000"/>
              </a:lnSpc>
              <a:spcBef>
                <a:spcPts val="400"/>
              </a:spcBef>
              <a:spcAft>
                <a:spcPts val="0"/>
              </a:spcAft>
              <a:buClr>
                <a:srgbClr val="595959"/>
              </a:buClr>
              <a:buSzPts val="2000"/>
              <a:buChar char="–"/>
            </a:pPr>
            <a:r>
              <a:rPr lang="en-US" sz="2000"/>
              <a:t>not to be confused with the OSS database inside every Redis instance</a:t>
            </a:r>
            <a:endParaRPr/>
          </a:p>
          <a:p>
            <a:pPr marL="749300" lvl="1" indent="-279400" algn="l" rtl="0">
              <a:lnSpc>
                <a:spcPct val="90000"/>
              </a:lnSpc>
              <a:spcBef>
                <a:spcPts val="400"/>
              </a:spcBef>
              <a:spcAft>
                <a:spcPts val="0"/>
              </a:spcAft>
              <a:buClr>
                <a:srgbClr val="595959"/>
              </a:buClr>
              <a:buSzPts val="2000"/>
              <a:buChar char="–"/>
            </a:pPr>
            <a:r>
              <a:rPr lang="en-US" sz="2000">
                <a:solidFill>
                  <a:srgbClr val="595959"/>
                </a:solidFill>
              </a:rPr>
              <a:t>multi-tenant, maximizing infrastructure utilization (</a:t>
            </a:r>
            <a:r>
              <a:rPr lang="en-US" sz="2000"/>
              <a:t>r</a:t>
            </a:r>
            <a:r>
              <a:rPr lang="en-US" sz="2000">
                <a:solidFill>
                  <a:srgbClr val="595959"/>
                </a:solidFill>
              </a:rPr>
              <a:t>educes overall TCO)</a:t>
            </a:r>
            <a:endParaRPr sz="2000" b="1">
              <a:solidFill>
                <a:srgbClr val="595959"/>
              </a:solidFill>
            </a:endParaRPr>
          </a:p>
          <a:p>
            <a:pPr marL="342900" lvl="0" indent="-342900" algn="l" rtl="0">
              <a:lnSpc>
                <a:spcPct val="90000"/>
              </a:lnSpc>
              <a:spcBef>
                <a:spcPts val="1700"/>
              </a:spcBef>
              <a:spcAft>
                <a:spcPts val="0"/>
              </a:spcAft>
              <a:buClr>
                <a:srgbClr val="595959"/>
              </a:buClr>
              <a:buSzPts val="2400"/>
              <a:buChar char="•"/>
            </a:pPr>
            <a:r>
              <a:rPr lang="en-US" sz="2400" b="1">
                <a:solidFill>
                  <a:srgbClr val="595959"/>
                </a:solidFill>
              </a:rPr>
              <a:t>Redis Enterprise Nodes </a:t>
            </a:r>
            <a:r>
              <a:rPr lang="en-US" sz="2400">
                <a:solidFill>
                  <a:srgbClr val="595959"/>
                </a:solidFill>
              </a:rPr>
              <a:t>– physical servers, virtual machines, containers, and/or cloud instances</a:t>
            </a:r>
            <a:endParaRPr/>
          </a:p>
          <a:p>
            <a:pPr marL="749300" lvl="1" indent="-279400" algn="l" rtl="0">
              <a:lnSpc>
                <a:spcPct val="90000"/>
              </a:lnSpc>
              <a:spcBef>
                <a:spcPts val="400"/>
              </a:spcBef>
              <a:spcAft>
                <a:spcPts val="0"/>
              </a:spcAft>
              <a:buClr>
                <a:srgbClr val="595959"/>
              </a:buClr>
              <a:buSzPts val="2000"/>
              <a:buChar char="–"/>
            </a:pPr>
            <a:r>
              <a:rPr lang="en-US" sz="2000">
                <a:solidFill>
                  <a:srgbClr val="595959"/>
                </a:solidFill>
              </a:rPr>
              <a:t>on which the Redis Enterprise installation package is installed and configured</a:t>
            </a:r>
            <a:endParaRPr/>
          </a:p>
          <a:p>
            <a:pPr marL="749300" lvl="1" indent="-279400" algn="l" rtl="0">
              <a:lnSpc>
                <a:spcPct val="90000"/>
              </a:lnSpc>
              <a:spcBef>
                <a:spcPts val="400"/>
              </a:spcBef>
              <a:spcAft>
                <a:spcPts val="0"/>
              </a:spcAft>
              <a:buClr>
                <a:srgbClr val="595959"/>
              </a:buClr>
              <a:buSzPts val="2000"/>
              <a:buChar char="–"/>
            </a:pPr>
            <a:r>
              <a:rPr lang="en-US" sz="2000">
                <a:solidFill>
                  <a:srgbClr val="595959"/>
                </a:solidFill>
              </a:rPr>
              <a:t>each node is a container capable of running multiple Redis Instances (i.e., </a:t>
            </a:r>
            <a:r>
              <a:rPr lang="en-US" sz="2000" b="1">
                <a:solidFill>
                  <a:srgbClr val="595959"/>
                </a:solidFill>
              </a:rPr>
              <a:t>shards</a:t>
            </a:r>
            <a:r>
              <a:rPr lang="en-US" sz="2000">
                <a:solidFill>
                  <a:srgbClr val="595959"/>
                </a:solidFill>
              </a:rPr>
              <a:t>)</a:t>
            </a:r>
            <a:endParaRPr/>
          </a:p>
          <a:p>
            <a:pPr marL="342900" lvl="0" indent="-342900" algn="l" rtl="0">
              <a:lnSpc>
                <a:spcPct val="90000"/>
              </a:lnSpc>
              <a:spcBef>
                <a:spcPts val="1700"/>
              </a:spcBef>
              <a:spcAft>
                <a:spcPts val="0"/>
              </a:spcAft>
              <a:buClr>
                <a:srgbClr val="595959"/>
              </a:buClr>
              <a:buSzPts val="2400"/>
              <a:buChar char="•"/>
            </a:pPr>
            <a:r>
              <a:rPr lang="en-US" sz="2400" b="1">
                <a:latin typeface="Calibri"/>
                <a:ea typeface="Calibri"/>
                <a:cs typeface="Calibri"/>
                <a:sym typeface="Calibri"/>
              </a:rPr>
              <a:t>Redis Enterprise Cluster</a:t>
            </a:r>
            <a:r>
              <a:rPr lang="en-US" sz="2400" b="1">
                <a:solidFill>
                  <a:srgbClr val="595959"/>
                </a:solidFill>
              </a:rPr>
              <a:t> </a:t>
            </a:r>
            <a:r>
              <a:rPr lang="en-US" sz="2400">
                <a:solidFill>
                  <a:srgbClr val="595959"/>
                </a:solidFill>
              </a:rPr>
              <a:t>– </a:t>
            </a:r>
            <a:r>
              <a:rPr lang="en-US" sz="2400">
                <a:latin typeface="Calibri"/>
                <a:ea typeface="Calibri"/>
                <a:cs typeface="Calibri"/>
                <a:sym typeface="Calibri"/>
              </a:rPr>
              <a:t>set of Redis Enterprise nodes pooling resources</a:t>
            </a:r>
            <a:endParaRPr/>
          </a:p>
          <a:p>
            <a:pPr marL="749300" lvl="1" indent="-279400" algn="l" rtl="0">
              <a:lnSpc>
                <a:spcPct val="90000"/>
              </a:lnSpc>
              <a:spcBef>
                <a:spcPts val="400"/>
              </a:spcBef>
              <a:spcAft>
                <a:spcPts val="0"/>
              </a:spcAft>
              <a:buClr>
                <a:srgbClr val="595959"/>
              </a:buClr>
              <a:buSzPts val="2000"/>
              <a:buChar char="–"/>
            </a:pPr>
            <a:r>
              <a:rPr lang="en-US" sz="2000">
                <a:latin typeface="Calibri"/>
                <a:ea typeface="Calibri"/>
                <a:cs typeface="Calibri"/>
                <a:sym typeface="Calibri"/>
              </a:rPr>
              <a:t>allows you to create any number of Redis Enterprise nodes to scale up/out</a:t>
            </a:r>
            <a:endParaRPr sz="2000"/>
          </a:p>
        </p:txBody>
      </p:sp>
      <p:sp>
        <p:nvSpPr>
          <p:cNvPr id="883" name="Google Shape;883;p6"/>
          <p:cNvSpPr txBox="1">
            <a:spLocks noGrp="1"/>
          </p:cNvSpPr>
          <p:nvPr>
            <p:ph type="title"/>
          </p:nvPr>
        </p:nvSpPr>
        <p:spPr>
          <a:xfrm>
            <a:off x="812825" y="92075"/>
            <a:ext cx="10766400" cy="53550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SzPts val="3200"/>
              <a:buNone/>
            </a:pPr>
            <a:r>
              <a:rPr lang="en-US" dirty="0"/>
              <a:t>Redis Enterprise Terminology</a:t>
            </a:r>
            <a:endParaRPr dirty="0"/>
          </a:p>
        </p:txBody>
      </p:sp>
      <p:pic>
        <p:nvPicPr>
          <p:cNvPr id="884" name="Google Shape;884;p6">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520781" y="2454886"/>
            <a:ext cx="1385770" cy="1795827"/>
          </a:xfrm>
          <a:prstGeom prst="rect">
            <a:avLst/>
          </a:prstGeom>
          <a:noFill/>
          <a:ln>
            <a:noFill/>
          </a:ln>
        </p:spPr>
      </p:pic>
      <p:pic>
        <p:nvPicPr>
          <p:cNvPr id="885" name="Google Shape;885;p6">
            <a:extLst>
              <a:ext uri="{C183D7F6-B498-43B3-948B-1728B52AA6E4}">
                <adec:decorative xmlns:adec="http://schemas.microsoft.com/office/drawing/2017/decorative" val="1"/>
              </a:ext>
            </a:extLst>
          </p:cNvPr>
          <p:cNvPicPr preferRelativeResize="0"/>
          <p:nvPr/>
        </p:nvPicPr>
        <p:blipFill rotWithShape="1">
          <a:blip r:embed="rId5">
            <a:alphaModFix/>
          </a:blip>
          <a:srcRect/>
          <a:stretch/>
        </p:blipFill>
        <p:spPr>
          <a:xfrm>
            <a:off x="520781" y="4290023"/>
            <a:ext cx="1308020" cy="1795828"/>
          </a:xfrm>
          <a:prstGeom prst="rect">
            <a:avLst/>
          </a:prstGeom>
          <a:noFill/>
          <a:ln>
            <a:noFill/>
          </a:ln>
        </p:spPr>
      </p:pic>
      <p:pic>
        <p:nvPicPr>
          <p:cNvPr id="886" name="Google Shape;886;p6">
            <a:extLst>
              <a:ext uri="{C183D7F6-B498-43B3-948B-1728B52AA6E4}">
                <adec:decorative xmlns:adec="http://schemas.microsoft.com/office/drawing/2017/decorative" val="1"/>
              </a:ext>
            </a:extLst>
          </p:cNvPr>
          <p:cNvPicPr preferRelativeResize="0"/>
          <p:nvPr/>
        </p:nvPicPr>
        <p:blipFill rotWithShape="1">
          <a:blip r:embed="rId6">
            <a:alphaModFix/>
          </a:blip>
          <a:srcRect/>
          <a:stretch/>
        </p:blipFill>
        <p:spPr>
          <a:xfrm>
            <a:off x="687367" y="1294469"/>
            <a:ext cx="1048233" cy="902949"/>
          </a:xfrm>
          <a:prstGeom prst="rect">
            <a:avLst/>
          </a:prstGeom>
          <a:noFill/>
          <a:ln>
            <a:noFill/>
          </a:ln>
        </p:spPr>
      </p:pic>
    </p:spTree>
    <p:extLst>
      <p:ext uri="{BB962C8B-B14F-4D97-AF65-F5344CB8AC3E}">
        <p14:creationId xmlns:p14="http://schemas.microsoft.com/office/powerpoint/2010/main" val="1571833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0"/>
        <p:cNvGrpSpPr/>
        <p:nvPr/>
      </p:nvGrpSpPr>
      <p:grpSpPr>
        <a:xfrm>
          <a:off x="0" y="0"/>
          <a:ext cx="0" cy="0"/>
          <a:chOff x="0" y="0"/>
          <a:chExt cx="0" cy="0"/>
        </a:xfrm>
      </p:grpSpPr>
      <p:sp>
        <p:nvSpPr>
          <p:cNvPr id="891" name="Google Shape;891;p7"/>
          <p:cNvSpPr txBox="1">
            <a:spLocks noGrp="1"/>
          </p:cNvSpPr>
          <p:nvPr>
            <p:ph type="title"/>
          </p:nvPr>
        </p:nvSpPr>
        <p:spPr>
          <a:xfrm>
            <a:off x="812800" y="474125"/>
            <a:ext cx="11196300" cy="53550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SzPts val="3200"/>
              <a:buNone/>
            </a:pPr>
            <a:r>
              <a:rPr lang="en-US" dirty="0"/>
              <a:t>Redis Enterprise Node</a:t>
            </a:r>
            <a:endParaRPr dirty="0"/>
          </a:p>
        </p:txBody>
      </p:sp>
      <p:cxnSp>
        <p:nvCxnSpPr>
          <p:cNvPr id="892" name="Google Shape;892;p7">
            <a:extLst>
              <a:ext uri="{C183D7F6-B498-43B3-948B-1728B52AA6E4}">
                <adec:decorative xmlns:adec="http://schemas.microsoft.com/office/drawing/2017/decorative" val="1"/>
              </a:ext>
            </a:extLst>
          </p:cNvPr>
          <p:cNvCxnSpPr/>
          <p:nvPr/>
        </p:nvCxnSpPr>
        <p:spPr>
          <a:xfrm rot="10800000">
            <a:off x="3398820" y="4516916"/>
            <a:ext cx="1295100" cy="0"/>
          </a:xfrm>
          <a:prstGeom prst="straightConnector1">
            <a:avLst/>
          </a:prstGeom>
          <a:noFill/>
          <a:ln w="28575" cap="flat" cmpd="sng">
            <a:solidFill>
              <a:schemeClr val="accent2"/>
            </a:solidFill>
            <a:prstDash val="dash"/>
            <a:round/>
            <a:headEnd type="none" w="sm" len="sm"/>
            <a:tailEnd type="triangle" w="lg" len="lg"/>
          </a:ln>
        </p:spPr>
      </p:cxnSp>
      <p:sp>
        <p:nvSpPr>
          <p:cNvPr id="893" name="Google Shape;893;p7"/>
          <p:cNvSpPr txBox="1"/>
          <p:nvPr/>
        </p:nvSpPr>
        <p:spPr>
          <a:xfrm>
            <a:off x="8199120" y="2853144"/>
            <a:ext cx="3962400" cy="845700"/>
          </a:xfrm>
          <a:prstGeom prst="rect">
            <a:avLst/>
          </a:prstGeom>
          <a:noFill/>
          <a:ln>
            <a:noFill/>
          </a:ln>
        </p:spPr>
        <p:txBody>
          <a:bodyPr spcFirstLastPara="1" wrap="square" lIns="76175" tIns="38075" rIns="76175" bIns="38075" anchor="t" anchorCtr="0">
            <a:noAutofit/>
          </a:bodyPr>
          <a:lstStyle/>
          <a:p>
            <a:pPr marL="0" marR="0" lvl="0" indent="0" algn="l" rtl="0">
              <a:spcBef>
                <a:spcPts val="0"/>
              </a:spcBef>
              <a:spcAft>
                <a:spcPts val="0"/>
              </a:spcAft>
              <a:buClr>
                <a:srgbClr val="595959"/>
              </a:buClr>
              <a:buSzPts val="2000"/>
              <a:buFont typeface="Calibri"/>
              <a:buNone/>
            </a:pPr>
            <a:r>
              <a:rPr lang="en-US" sz="2000" b="1" i="0" u="none" strike="noStrike" cap="none">
                <a:solidFill>
                  <a:srgbClr val="3D85C6"/>
                </a:solidFill>
                <a:latin typeface="Calibri"/>
                <a:ea typeface="Calibri"/>
                <a:cs typeface="Calibri"/>
                <a:sym typeface="Calibri"/>
              </a:rPr>
              <a:t>Cluster Management</a:t>
            </a:r>
            <a:endParaRPr sz="1900" b="1" i="0" u="none" strike="noStrike" cap="none">
              <a:solidFill>
                <a:srgbClr val="3D85C6"/>
              </a:solidFill>
              <a:latin typeface="Arial"/>
              <a:ea typeface="Arial"/>
              <a:cs typeface="Arial"/>
              <a:sym typeface="Arial"/>
            </a:endParaRPr>
          </a:p>
          <a:p>
            <a:pPr marL="0" marR="0" lvl="0" indent="0" algn="l" rtl="0">
              <a:spcBef>
                <a:spcPts val="0"/>
              </a:spcBef>
              <a:spcAft>
                <a:spcPts val="0"/>
              </a:spcAft>
              <a:buClr>
                <a:srgbClr val="7F7F7F"/>
              </a:buClr>
              <a:buSzPts val="1200"/>
              <a:buFont typeface="Consolas"/>
              <a:buNone/>
            </a:pPr>
            <a:r>
              <a:rPr lang="en-US" sz="1200" b="0" i="0" u="none" strike="noStrike" cap="none">
                <a:solidFill>
                  <a:srgbClr val="7F7F7F"/>
                </a:solidFill>
                <a:latin typeface="Consolas"/>
                <a:ea typeface="Consolas"/>
                <a:cs typeface="Consolas"/>
                <a:sym typeface="Consolas"/>
              </a:rPr>
              <a:t>Govern Cluster, Orchestrate Failure Detection, Failover, Stats Collection &amp; more</a:t>
            </a:r>
            <a:endParaRPr sz="1200" b="0" i="0" u="none" strike="noStrike" cap="none">
              <a:solidFill>
                <a:schemeClr val="dk1"/>
              </a:solidFill>
              <a:latin typeface="Arial"/>
              <a:ea typeface="Arial"/>
              <a:cs typeface="Arial"/>
              <a:sym typeface="Arial"/>
            </a:endParaRPr>
          </a:p>
        </p:txBody>
      </p:sp>
      <p:sp>
        <p:nvSpPr>
          <p:cNvPr id="894" name="Google Shape;894;p7"/>
          <p:cNvSpPr txBox="1"/>
          <p:nvPr/>
        </p:nvSpPr>
        <p:spPr>
          <a:xfrm>
            <a:off x="655320" y="4183620"/>
            <a:ext cx="2631900" cy="666300"/>
          </a:xfrm>
          <a:prstGeom prst="rect">
            <a:avLst/>
          </a:prstGeom>
          <a:noFill/>
          <a:ln>
            <a:noFill/>
          </a:ln>
        </p:spPr>
        <p:txBody>
          <a:bodyPr spcFirstLastPara="1" wrap="square" lIns="76175" tIns="38075" rIns="76175" bIns="38075" anchor="t" anchorCtr="0">
            <a:noAutofit/>
          </a:bodyPr>
          <a:lstStyle/>
          <a:p>
            <a:pPr marL="0" marR="0" lvl="0" indent="0" algn="r" rtl="0">
              <a:spcBef>
                <a:spcPts val="0"/>
              </a:spcBef>
              <a:spcAft>
                <a:spcPts val="0"/>
              </a:spcAft>
              <a:buClr>
                <a:srgbClr val="595959"/>
              </a:buClr>
              <a:buSzPts val="2000"/>
              <a:buFont typeface="Calibri"/>
              <a:buNone/>
            </a:pPr>
            <a:r>
              <a:rPr lang="en-US" sz="2000" b="1" i="0" u="none" strike="noStrike" cap="none">
                <a:solidFill>
                  <a:schemeClr val="accent2"/>
                </a:solidFill>
                <a:latin typeface="Calibri"/>
                <a:ea typeface="Calibri"/>
                <a:cs typeface="Calibri"/>
                <a:sym typeface="Calibri"/>
              </a:rPr>
              <a:t>Redis Instances</a:t>
            </a:r>
            <a:endParaRPr sz="1900" b="1" i="0" u="none" strike="noStrike" cap="none">
              <a:solidFill>
                <a:schemeClr val="accent2"/>
              </a:solidFill>
              <a:latin typeface="Arial"/>
              <a:ea typeface="Arial"/>
              <a:cs typeface="Arial"/>
              <a:sym typeface="Arial"/>
            </a:endParaRPr>
          </a:p>
          <a:p>
            <a:pPr marL="0" marR="0" lvl="0" indent="0" algn="r" rtl="0">
              <a:spcBef>
                <a:spcPts val="0"/>
              </a:spcBef>
              <a:spcAft>
                <a:spcPts val="0"/>
              </a:spcAft>
              <a:buClr>
                <a:srgbClr val="7F7F7F"/>
              </a:buClr>
              <a:buSzPts val="1200"/>
              <a:buFont typeface="Consolas"/>
              <a:buNone/>
            </a:pPr>
            <a:r>
              <a:rPr lang="en-US" sz="1200" b="0" i="1" u="none" strike="noStrike" cap="none">
                <a:solidFill>
                  <a:srgbClr val="7F7F7F"/>
                </a:solidFill>
                <a:latin typeface="Consolas"/>
                <a:ea typeface="Consolas"/>
                <a:cs typeface="Consolas"/>
                <a:sym typeface="Consolas"/>
              </a:rPr>
              <a:t>Based on Open Source Redis</a:t>
            </a:r>
            <a:endParaRPr sz="1200" b="0" i="0" u="none" strike="noStrike" cap="none">
              <a:solidFill>
                <a:schemeClr val="dk1"/>
              </a:solidFill>
              <a:latin typeface="Arial"/>
              <a:ea typeface="Arial"/>
              <a:cs typeface="Arial"/>
              <a:sym typeface="Arial"/>
            </a:endParaRPr>
          </a:p>
        </p:txBody>
      </p:sp>
      <p:sp>
        <p:nvSpPr>
          <p:cNvPr id="895" name="Google Shape;895;p7"/>
          <p:cNvSpPr txBox="1"/>
          <p:nvPr/>
        </p:nvSpPr>
        <p:spPr>
          <a:xfrm>
            <a:off x="8199120" y="3580908"/>
            <a:ext cx="3810000" cy="845700"/>
          </a:xfrm>
          <a:prstGeom prst="rect">
            <a:avLst/>
          </a:prstGeom>
          <a:noFill/>
          <a:ln>
            <a:noFill/>
          </a:ln>
        </p:spPr>
        <p:txBody>
          <a:bodyPr spcFirstLastPara="1" wrap="square" lIns="76175" tIns="38075" rIns="76175" bIns="38075" anchor="t" anchorCtr="0">
            <a:noAutofit/>
          </a:bodyPr>
          <a:lstStyle/>
          <a:p>
            <a:pPr marL="0" marR="0" lvl="0" indent="0" algn="l" rtl="0">
              <a:spcBef>
                <a:spcPts val="0"/>
              </a:spcBef>
              <a:spcAft>
                <a:spcPts val="0"/>
              </a:spcAft>
              <a:buClr>
                <a:srgbClr val="595959"/>
              </a:buClr>
              <a:buSzPts val="2000"/>
              <a:buFont typeface="Calibri"/>
              <a:buNone/>
            </a:pPr>
            <a:r>
              <a:rPr lang="en-US" sz="2000" b="1" i="0" u="none" strike="noStrike" cap="none">
                <a:solidFill>
                  <a:srgbClr val="3D85C6"/>
                </a:solidFill>
                <a:latin typeface="Calibri"/>
                <a:ea typeface="Calibri"/>
                <a:cs typeface="Calibri"/>
                <a:sym typeface="Calibri"/>
              </a:rPr>
              <a:t>Secure UI &amp; REST API</a:t>
            </a:r>
            <a:endParaRPr sz="1900" b="1" i="0" u="none" strike="noStrike" cap="none">
              <a:solidFill>
                <a:srgbClr val="3D85C6"/>
              </a:solidFill>
              <a:latin typeface="Arial"/>
              <a:ea typeface="Arial"/>
              <a:cs typeface="Arial"/>
              <a:sym typeface="Arial"/>
            </a:endParaRPr>
          </a:p>
          <a:p>
            <a:pPr marL="0" marR="0" lvl="0" indent="0" algn="l" rtl="0">
              <a:spcBef>
                <a:spcPts val="0"/>
              </a:spcBef>
              <a:spcAft>
                <a:spcPts val="0"/>
              </a:spcAft>
              <a:buClr>
                <a:srgbClr val="7F7F7F"/>
              </a:buClr>
              <a:buSzPts val="1200"/>
              <a:buFont typeface="Consolas"/>
              <a:buNone/>
            </a:pPr>
            <a:r>
              <a:rPr lang="en-US" sz="1200" b="0" i="0" u="none" strike="noStrike" cap="none">
                <a:solidFill>
                  <a:srgbClr val="7F7F7F"/>
                </a:solidFill>
                <a:latin typeface="Consolas"/>
                <a:ea typeface="Consolas"/>
                <a:cs typeface="Consolas"/>
                <a:sym typeface="Consolas"/>
              </a:rPr>
              <a:t>Allow programmable and visual administration over HTTPS</a:t>
            </a: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None/>
            </a:pPr>
            <a:endParaRPr sz="2000" b="0" i="0" u="none" strike="noStrike" cap="none">
              <a:solidFill>
                <a:srgbClr val="7F7F7F"/>
              </a:solidFill>
              <a:latin typeface="Calibri"/>
              <a:ea typeface="Calibri"/>
              <a:cs typeface="Calibri"/>
              <a:sym typeface="Calibri"/>
            </a:endParaRPr>
          </a:p>
        </p:txBody>
      </p:sp>
      <p:sp>
        <p:nvSpPr>
          <p:cNvPr id="896" name="Google Shape;896;p7"/>
          <p:cNvSpPr txBox="1"/>
          <p:nvPr/>
        </p:nvSpPr>
        <p:spPr>
          <a:xfrm>
            <a:off x="439038" y="4741839"/>
            <a:ext cx="2860800" cy="845700"/>
          </a:xfrm>
          <a:prstGeom prst="rect">
            <a:avLst/>
          </a:prstGeom>
          <a:noFill/>
          <a:ln>
            <a:noFill/>
          </a:ln>
        </p:spPr>
        <p:txBody>
          <a:bodyPr spcFirstLastPara="1" wrap="square" lIns="76175" tIns="38075" rIns="76175" bIns="38075" anchor="t" anchorCtr="0">
            <a:noAutofit/>
          </a:bodyPr>
          <a:lstStyle/>
          <a:p>
            <a:pPr marL="0" marR="0" lvl="0" indent="0" algn="r" rtl="0">
              <a:spcBef>
                <a:spcPts val="0"/>
              </a:spcBef>
              <a:spcAft>
                <a:spcPts val="0"/>
              </a:spcAft>
              <a:buClr>
                <a:srgbClr val="595959"/>
              </a:buClr>
              <a:buSzPts val="2000"/>
              <a:buFont typeface="Calibri"/>
              <a:buNone/>
            </a:pPr>
            <a:r>
              <a:rPr lang="en-US" sz="2000" b="1" i="0" u="none" strike="noStrike" cap="none">
                <a:solidFill>
                  <a:schemeClr val="accent2"/>
                </a:solidFill>
                <a:latin typeface="Calibri"/>
                <a:ea typeface="Calibri"/>
                <a:cs typeface="Calibri"/>
                <a:sym typeface="Calibri"/>
              </a:rPr>
              <a:t>Proxy</a:t>
            </a:r>
            <a:endParaRPr sz="1900" b="1" i="0" u="none" strike="noStrike" cap="none">
              <a:solidFill>
                <a:schemeClr val="accent2"/>
              </a:solidFill>
              <a:latin typeface="Arial"/>
              <a:ea typeface="Arial"/>
              <a:cs typeface="Arial"/>
              <a:sym typeface="Arial"/>
            </a:endParaRPr>
          </a:p>
          <a:p>
            <a:pPr marL="0" marR="0" lvl="0" indent="0" algn="r" rtl="0">
              <a:spcBef>
                <a:spcPts val="0"/>
              </a:spcBef>
              <a:spcAft>
                <a:spcPts val="0"/>
              </a:spcAft>
              <a:buClr>
                <a:srgbClr val="7F7F7F"/>
              </a:buClr>
              <a:buSzPts val="1200"/>
              <a:buFont typeface="Consolas"/>
              <a:buNone/>
            </a:pPr>
            <a:r>
              <a:rPr lang="en-US" sz="1200" b="0" i="1" u="none" strike="noStrike" cap="none">
                <a:solidFill>
                  <a:srgbClr val="7F7F7F"/>
                </a:solidFill>
                <a:latin typeface="Consolas"/>
                <a:ea typeface="Consolas"/>
                <a:cs typeface="Consolas"/>
                <a:sym typeface="Consolas"/>
              </a:rPr>
              <a:t>Scale Connections </a:t>
            </a:r>
            <a:endParaRPr sz="1200" b="0" i="0" u="none" strike="noStrike" cap="none">
              <a:solidFill>
                <a:schemeClr val="dk1"/>
              </a:solidFill>
              <a:latin typeface="Arial"/>
              <a:ea typeface="Arial"/>
              <a:cs typeface="Arial"/>
              <a:sym typeface="Arial"/>
            </a:endParaRPr>
          </a:p>
          <a:p>
            <a:pPr marL="0" marR="0" lvl="0" indent="0" algn="r" rtl="0">
              <a:spcBef>
                <a:spcPts val="0"/>
              </a:spcBef>
              <a:spcAft>
                <a:spcPts val="0"/>
              </a:spcAft>
              <a:buClr>
                <a:srgbClr val="7F7F7F"/>
              </a:buClr>
              <a:buSzPts val="1200"/>
              <a:buFont typeface="Consolas"/>
              <a:buNone/>
            </a:pPr>
            <a:r>
              <a:rPr lang="en-US" sz="1200" b="0" i="1" u="none" strike="noStrike" cap="none">
                <a:solidFill>
                  <a:srgbClr val="7F7F7F"/>
                </a:solidFill>
                <a:latin typeface="Consolas"/>
                <a:ea typeface="Consolas"/>
                <a:cs typeface="Consolas"/>
                <a:sym typeface="Consolas"/>
              </a:rPr>
              <a:t>Improve Application Performance</a:t>
            </a:r>
            <a:endParaRPr sz="1200" b="0" i="0" u="none" strike="noStrike" cap="none">
              <a:solidFill>
                <a:schemeClr val="dk1"/>
              </a:solidFill>
              <a:latin typeface="Arial"/>
              <a:ea typeface="Arial"/>
              <a:cs typeface="Arial"/>
              <a:sym typeface="Arial"/>
            </a:endParaRPr>
          </a:p>
        </p:txBody>
      </p:sp>
      <p:pic>
        <p:nvPicPr>
          <p:cNvPr id="897" name="Google Shape;897;p7">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328160" y="1905000"/>
            <a:ext cx="3230880" cy="3809991"/>
          </a:xfrm>
          <a:prstGeom prst="rect">
            <a:avLst/>
          </a:prstGeom>
          <a:noFill/>
          <a:ln>
            <a:noFill/>
          </a:ln>
        </p:spPr>
      </p:pic>
      <p:cxnSp>
        <p:nvCxnSpPr>
          <p:cNvPr id="898" name="Google Shape;898;p7">
            <a:extLst>
              <a:ext uri="{C183D7F6-B498-43B3-948B-1728B52AA6E4}">
                <adec:decorative xmlns:adec="http://schemas.microsoft.com/office/drawing/2017/decorative" val="1"/>
              </a:ext>
            </a:extLst>
          </p:cNvPr>
          <p:cNvCxnSpPr/>
          <p:nvPr/>
        </p:nvCxnSpPr>
        <p:spPr>
          <a:xfrm rot="10800000">
            <a:off x="3410700" y="5013859"/>
            <a:ext cx="1770900" cy="0"/>
          </a:xfrm>
          <a:prstGeom prst="straightConnector1">
            <a:avLst/>
          </a:prstGeom>
          <a:noFill/>
          <a:ln w="28575" cap="flat" cmpd="sng">
            <a:solidFill>
              <a:schemeClr val="accent2"/>
            </a:solidFill>
            <a:prstDash val="dash"/>
            <a:round/>
            <a:headEnd type="none" w="sm" len="sm"/>
            <a:tailEnd type="triangle" w="lg" len="lg"/>
          </a:ln>
        </p:spPr>
      </p:cxnSp>
      <p:cxnSp>
        <p:nvCxnSpPr>
          <p:cNvPr id="899" name="Google Shape;899;p7">
            <a:extLst>
              <a:ext uri="{C183D7F6-B498-43B3-948B-1728B52AA6E4}">
                <adec:decorative xmlns:adec="http://schemas.microsoft.com/office/drawing/2017/decorative" val="1"/>
              </a:ext>
            </a:extLst>
          </p:cNvPr>
          <p:cNvCxnSpPr/>
          <p:nvPr/>
        </p:nvCxnSpPr>
        <p:spPr>
          <a:xfrm>
            <a:off x="6446520" y="3253553"/>
            <a:ext cx="1599900" cy="0"/>
          </a:xfrm>
          <a:prstGeom prst="straightConnector1">
            <a:avLst/>
          </a:prstGeom>
          <a:noFill/>
          <a:ln w="28575" cap="flat" cmpd="sng">
            <a:solidFill>
              <a:srgbClr val="3D85C6"/>
            </a:solidFill>
            <a:prstDash val="dash"/>
            <a:round/>
            <a:headEnd type="none" w="sm" len="sm"/>
            <a:tailEnd type="triangle" w="lg" len="lg"/>
          </a:ln>
        </p:spPr>
      </p:cxnSp>
      <p:cxnSp>
        <p:nvCxnSpPr>
          <p:cNvPr id="900" name="Google Shape;900;p7">
            <a:extLst>
              <a:ext uri="{C183D7F6-B498-43B3-948B-1728B52AA6E4}">
                <adec:decorative xmlns:adec="http://schemas.microsoft.com/office/drawing/2017/decorative" val="1"/>
              </a:ext>
            </a:extLst>
          </p:cNvPr>
          <p:cNvCxnSpPr/>
          <p:nvPr/>
        </p:nvCxnSpPr>
        <p:spPr>
          <a:xfrm>
            <a:off x="6096000" y="3777220"/>
            <a:ext cx="1950900" cy="0"/>
          </a:xfrm>
          <a:prstGeom prst="straightConnector1">
            <a:avLst/>
          </a:prstGeom>
          <a:noFill/>
          <a:ln w="28575" cap="flat" cmpd="sng">
            <a:solidFill>
              <a:srgbClr val="3D85C6"/>
            </a:solidFill>
            <a:prstDash val="dash"/>
            <a:round/>
            <a:headEnd type="none" w="sm" len="sm"/>
            <a:tailEnd type="triangle" w="lg" len="lg"/>
          </a:ln>
        </p:spPr>
      </p:cxnSp>
    </p:spTree>
    <p:extLst>
      <p:ext uri="{BB962C8B-B14F-4D97-AF65-F5344CB8AC3E}">
        <p14:creationId xmlns:p14="http://schemas.microsoft.com/office/powerpoint/2010/main" val="4180093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4"/>
        <p:cNvGrpSpPr/>
        <p:nvPr/>
      </p:nvGrpSpPr>
      <p:grpSpPr>
        <a:xfrm>
          <a:off x="0" y="0"/>
          <a:ext cx="0" cy="0"/>
          <a:chOff x="0" y="0"/>
          <a:chExt cx="0" cy="0"/>
        </a:xfrm>
      </p:grpSpPr>
      <p:sp>
        <p:nvSpPr>
          <p:cNvPr id="905" name="Google Shape;905;p8">
            <a:extLst>
              <a:ext uri="{C183D7F6-B498-43B3-948B-1728B52AA6E4}">
                <adec:decorative xmlns:adec="http://schemas.microsoft.com/office/drawing/2017/decorative" val="1"/>
              </a:ext>
            </a:extLst>
          </p:cNvPr>
          <p:cNvSpPr/>
          <p:nvPr/>
        </p:nvSpPr>
        <p:spPr>
          <a:xfrm flipH="1">
            <a:off x="6016790" y="2843338"/>
            <a:ext cx="5492400" cy="1185900"/>
          </a:xfrm>
          <a:prstGeom prst="rect">
            <a:avLst/>
          </a:prstGeom>
          <a:gradFill>
            <a:gsLst>
              <a:gs pos="0">
                <a:srgbClr val="FFFFFF">
                  <a:alpha val="0"/>
                </a:srgbClr>
              </a:gs>
              <a:gs pos="62000">
                <a:srgbClr val="31859B">
                  <a:alpha val="23529"/>
                </a:srgbClr>
              </a:gs>
              <a:gs pos="100000">
                <a:srgbClr val="31859B">
                  <a:alpha val="23529"/>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900"/>
              <a:buFont typeface="Arial"/>
              <a:buNone/>
            </a:pPr>
            <a:endParaRPr sz="1900" b="0" i="0" u="none" strike="noStrike" cap="none">
              <a:solidFill>
                <a:srgbClr val="FFFFFF"/>
              </a:solidFill>
              <a:latin typeface="Calibri"/>
              <a:ea typeface="Calibri"/>
              <a:cs typeface="Calibri"/>
              <a:sym typeface="Calibri"/>
            </a:endParaRPr>
          </a:p>
        </p:txBody>
      </p:sp>
      <p:sp>
        <p:nvSpPr>
          <p:cNvPr id="906" name="Google Shape;906;p8">
            <a:extLst>
              <a:ext uri="{C183D7F6-B498-43B3-948B-1728B52AA6E4}">
                <adec:decorative xmlns:adec="http://schemas.microsoft.com/office/drawing/2017/decorative" val="1"/>
              </a:ext>
            </a:extLst>
          </p:cNvPr>
          <p:cNvSpPr/>
          <p:nvPr/>
        </p:nvSpPr>
        <p:spPr>
          <a:xfrm flipH="1">
            <a:off x="6016800" y="4017065"/>
            <a:ext cx="5492400" cy="923100"/>
          </a:xfrm>
          <a:prstGeom prst="rect">
            <a:avLst/>
          </a:prstGeom>
          <a:gradFill>
            <a:gsLst>
              <a:gs pos="0">
                <a:srgbClr val="FFFFFF"/>
              </a:gs>
              <a:gs pos="62000">
                <a:srgbClr val="EECECD"/>
              </a:gs>
              <a:gs pos="100000">
                <a:srgbClr val="EECECD"/>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900"/>
              <a:buFont typeface="Arial"/>
              <a:buNone/>
            </a:pPr>
            <a:endParaRPr sz="1900" b="0" i="0" u="none" strike="noStrike" cap="none">
              <a:solidFill>
                <a:srgbClr val="FFFFFF"/>
              </a:solidFill>
              <a:latin typeface="Calibri"/>
              <a:ea typeface="Calibri"/>
              <a:cs typeface="Calibri"/>
              <a:sym typeface="Calibri"/>
            </a:endParaRPr>
          </a:p>
        </p:txBody>
      </p:sp>
      <p:sp>
        <p:nvSpPr>
          <p:cNvPr id="907" name="Google Shape;907;p8"/>
          <p:cNvSpPr/>
          <p:nvPr/>
        </p:nvSpPr>
        <p:spPr>
          <a:xfrm>
            <a:off x="545544" y="3029076"/>
            <a:ext cx="5471100" cy="999900"/>
          </a:xfrm>
          <a:prstGeom prst="rect">
            <a:avLst/>
          </a:prstGeom>
          <a:gradFill>
            <a:gsLst>
              <a:gs pos="0">
                <a:srgbClr val="FFFFFF">
                  <a:alpha val="0"/>
                </a:srgbClr>
              </a:gs>
              <a:gs pos="62000">
                <a:srgbClr val="31859B">
                  <a:alpha val="23529"/>
                </a:srgbClr>
              </a:gs>
              <a:gs pos="100000">
                <a:srgbClr val="31859B">
                  <a:alpha val="23529"/>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1900"/>
              <a:buFont typeface="Calibri"/>
              <a:buNone/>
            </a:pPr>
            <a:r>
              <a:rPr lang="en-US" sz="1900" b="0" i="0" u="none" strike="noStrike" cap="none">
                <a:solidFill>
                  <a:srgbClr val="FFFFFF"/>
                </a:solidFill>
                <a:latin typeface="Calibri"/>
                <a:ea typeface="Calibri"/>
                <a:cs typeface="Calibri"/>
                <a:sym typeface="Calibri"/>
              </a:rPr>
              <a:t>a</a:t>
            </a:r>
            <a:endParaRPr sz="1900" b="0" i="0" u="none" strike="noStrike" cap="none">
              <a:solidFill>
                <a:srgbClr val="FFFFFF"/>
              </a:solidFill>
              <a:latin typeface="Calibri"/>
              <a:ea typeface="Calibri"/>
              <a:cs typeface="Calibri"/>
              <a:sym typeface="Calibri"/>
            </a:endParaRPr>
          </a:p>
        </p:txBody>
      </p:sp>
      <p:sp>
        <p:nvSpPr>
          <p:cNvPr id="908" name="Google Shape;908;p8">
            <a:extLst>
              <a:ext uri="{C183D7F6-B498-43B3-948B-1728B52AA6E4}">
                <adec:decorative xmlns:adec="http://schemas.microsoft.com/office/drawing/2017/decorative" val="1"/>
              </a:ext>
            </a:extLst>
          </p:cNvPr>
          <p:cNvSpPr/>
          <p:nvPr/>
        </p:nvSpPr>
        <p:spPr>
          <a:xfrm rot="10800000" flipH="1">
            <a:off x="545533" y="4020020"/>
            <a:ext cx="5504400" cy="920100"/>
          </a:xfrm>
          <a:prstGeom prst="rect">
            <a:avLst/>
          </a:prstGeom>
          <a:gradFill>
            <a:gsLst>
              <a:gs pos="0">
                <a:srgbClr val="FFFFFF"/>
              </a:gs>
              <a:gs pos="62000">
                <a:srgbClr val="EECECD"/>
              </a:gs>
              <a:gs pos="100000">
                <a:srgbClr val="EECECD"/>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900"/>
              <a:buFont typeface="Arial"/>
              <a:buNone/>
            </a:pPr>
            <a:endParaRPr sz="1900" b="0" i="0" u="none" strike="noStrike" cap="none">
              <a:solidFill>
                <a:srgbClr val="FFFFFF"/>
              </a:solidFill>
              <a:latin typeface="Calibri"/>
              <a:ea typeface="Calibri"/>
              <a:cs typeface="Calibri"/>
              <a:sym typeface="Calibri"/>
            </a:endParaRPr>
          </a:p>
        </p:txBody>
      </p:sp>
      <p:sp>
        <p:nvSpPr>
          <p:cNvPr id="909" name="Google Shape;909;p8"/>
          <p:cNvSpPr txBox="1"/>
          <p:nvPr/>
        </p:nvSpPr>
        <p:spPr>
          <a:xfrm>
            <a:off x="526866" y="3077366"/>
            <a:ext cx="1687500" cy="923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rgbClr val="3D85C6"/>
              </a:buClr>
              <a:buSzPts val="1900"/>
              <a:buFont typeface="Calibri"/>
              <a:buNone/>
            </a:pPr>
            <a:r>
              <a:rPr lang="en-US" sz="1900" b="0" i="0" u="none" strike="noStrike" cap="none">
                <a:solidFill>
                  <a:srgbClr val="3D85C6"/>
                </a:solidFill>
                <a:latin typeface="Calibri"/>
                <a:ea typeface="Calibri"/>
                <a:cs typeface="Calibri"/>
                <a:sym typeface="Calibri"/>
              </a:rPr>
              <a:t>Cluster</a:t>
            </a:r>
            <a:endParaRPr sz="1500" b="0" i="0" u="none" strike="noStrike" cap="none">
              <a:solidFill>
                <a:srgbClr val="3D85C6"/>
              </a:solidFill>
              <a:latin typeface="Arial"/>
              <a:ea typeface="Arial"/>
              <a:cs typeface="Arial"/>
              <a:sym typeface="Arial"/>
            </a:endParaRPr>
          </a:p>
          <a:p>
            <a:pPr marL="0" marR="0" lvl="0" indent="0" algn="r" rtl="0">
              <a:spcBef>
                <a:spcPts val="0"/>
              </a:spcBef>
              <a:spcAft>
                <a:spcPts val="0"/>
              </a:spcAft>
              <a:buClr>
                <a:srgbClr val="3D85C6"/>
              </a:buClr>
              <a:buSzPts val="1900"/>
              <a:buFont typeface="Calibri"/>
              <a:buNone/>
            </a:pPr>
            <a:r>
              <a:rPr lang="en-US" sz="1900" b="0" i="0" u="none" strike="noStrike" cap="none">
                <a:solidFill>
                  <a:srgbClr val="3D85C6"/>
                </a:solidFill>
                <a:latin typeface="Calibri"/>
                <a:ea typeface="Calibri"/>
                <a:cs typeface="Calibri"/>
                <a:sym typeface="Calibri"/>
              </a:rPr>
              <a:t>Management</a:t>
            </a:r>
            <a:endParaRPr sz="1500" b="0" i="0" u="none" strike="noStrike" cap="none">
              <a:solidFill>
                <a:srgbClr val="3D85C6"/>
              </a:solidFill>
              <a:latin typeface="Arial"/>
              <a:ea typeface="Arial"/>
              <a:cs typeface="Arial"/>
              <a:sym typeface="Arial"/>
            </a:endParaRPr>
          </a:p>
          <a:p>
            <a:pPr marL="0" marR="0" lvl="0" indent="0" algn="r" rtl="0">
              <a:spcBef>
                <a:spcPts val="0"/>
              </a:spcBef>
              <a:spcAft>
                <a:spcPts val="0"/>
              </a:spcAft>
              <a:buClr>
                <a:srgbClr val="3D85C6"/>
              </a:buClr>
              <a:buSzPts val="1900"/>
              <a:buFont typeface="Calibri"/>
              <a:buNone/>
            </a:pPr>
            <a:r>
              <a:rPr lang="en-US" sz="1900" b="0" i="0" u="none" strike="noStrike" cap="none">
                <a:solidFill>
                  <a:srgbClr val="3D85C6"/>
                </a:solidFill>
                <a:latin typeface="Calibri"/>
                <a:ea typeface="Calibri"/>
                <a:cs typeface="Calibri"/>
                <a:sym typeface="Calibri"/>
              </a:rPr>
              <a:t>Path</a:t>
            </a:r>
            <a:endParaRPr sz="1500" b="0" i="0" u="none" strike="noStrike" cap="none">
              <a:solidFill>
                <a:srgbClr val="3D85C6"/>
              </a:solidFill>
              <a:latin typeface="Arial"/>
              <a:ea typeface="Arial"/>
              <a:cs typeface="Arial"/>
              <a:sym typeface="Arial"/>
            </a:endParaRPr>
          </a:p>
        </p:txBody>
      </p:sp>
      <p:sp>
        <p:nvSpPr>
          <p:cNvPr id="910" name="Google Shape;910;p8"/>
          <p:cNvSpPr txBox="1"/>
          <p:nvPr/>
        </p:nvSpPr>
        <p:spPr>
          <a:xfrm>
            <a:off x="9753737" y="3050379"/>
            <a:ext cx="1903200" cy="9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3D85C6"/>
              </a:buClr>
              <a:buSzPts val="1900"/>
              <a:buFont typeface="Calibri"/>
              <a:buNone/>
            </a:pPr>
            <a:r>
              <a:rPr lang="en-US" sz="1900" b="0" i="0" u="none" strike="noStrike" cap="none">
                <a:solidFill>
                  <a:srgbClr val="3D85C6"/>
                </a:solidFill>
                <a:latin typeface="Calibri"/>
                <a:ea typeface="Calibri"/>
                <a:cs typeface="Calibri"/>
                <a:sym typeface="Calibri"/>
              </a:rPr>
              <a:t>Node Watchdog</a:t>
            </a:r>
            <a:endParaRPr sz="1500" b="0" i="0" u="none" strike="noStrike" cap="none">
              <a:solidFill>
                <a:srgbClr val="3D85C6"/>
              </a:solidFill>
              <a:latin typeface="Arial"/>
              <a:ea typeface="Arial"/>
              <a:cs typeface="Arial"/>
              <a:sym typeface="Arial"/>
            </a:endParaRPr>
          </a:p>
          <a:p>
            <a:pPr marL="0" marR="0" lvl="0" indent="0" algn="l" rtl="0">
              <a:spcBef>
                <a:spcPts val="0"/>
              </a:spcBef>
              <a:spcAft>
                <a:spcPts val="0"/>
              </a:spcAft>
              <a:buClr>
                <a:srgbClr val="3D85C6"/>
              </a:buClr>
              <a:buSzPts val="1900"/>
              <a:buFont typeface="Calibri"/>
              <a:buNone/>
            </a:pPr>
            <a:r>
              <a:rPr lang="en-US" sz="1900" b="0" i="0" u="none" strike="noStrike" cap="none">
                <a:solidFill>
                  <a:srgbClr val="3D85C6"/>
                </a:solidFill>
                <a:latin typeface="Calibri"/>
                <a:ea typeface="Calibri"/>
                <a:cs typeface="Calibri"/>
                <a:sym typeface="Calibri"/>
              </a:rPr>
              <a:t>Cluster Watchdog</a:t>
            </a:r>
            <a:endParaRPr sz="1500" b="0" i="0" u="none" strike="noStrike" cap="none">
              <a:solidFill>
                <a:srgbClr val="3D85C6"/>
              </a:solidFill>
              <a:latin typeface="Arial"/>
              <a:ea typeface="Arial"/>
              <a:cs typeface="Arial"/>
              <a:sym typeface="Arial"/>
            </a:endParaRPr>
          </a:p>
        </p:txBody>
      </p:sp>
      <p:sp>
        <p:nvSpPr>
          <p:cNvPr id="911" name="Google Shape;911;p8"/>
          <p:cNvSpPr txBox="1"/>
          <p:nvPr/>
        </p:nvSpPr>
        <p:spPr>
          <a:xfrm>
            <a:off x="3238936" y="5125900"/>
            <a:ext cx="1045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45454"/>
              </a:buClr>
              <a:buSzPts val="1900"/>
              <a:buFont typeface="Calibri"/>
              <a:buNone/>
            </a:pPr>
            <a:r>
              <a:rPr lang="en-US" sz="1900" b="1" i="0" u="none" strike="noStrike" cap="none">
                <a:solidFill>
                  <a:srgbClr val="545454"/>
                </a:solidFill>
                <a:latin typeface="Calibri"/>
                <a:ea typeface="Calibri"/>
                <a:cs typeface="Calibri"/>
                <a:sym typeface="Calibri"/>
              </a:rPr>
              <a:t>Node 1</a:t>
            </a:r>
            <a:endParaRPr sz="1500" b="0" i="0" u="none" strike="noStrike" cap="none">
              <a:solidFill>
                <a:schemeClr val="dk1"/>
              </a:solidFill>
              <a:latin typeface="Arial"/>
              <a:ea typeface="Arial"/>
              <a:cs typeface="Arial"/>
              <a:sym typeface="Arial"/>
            </a:endParaRPr>
          </a:p>
        </p:txBody>
      </p:sp>
      <p:sp>
        <p:nvSpPr>
          <p:cNvPr id="912" name="Google Shape;912;p8"/>
          <p:cNvSpPr txBox="1"/>
          <p:nvPr/>
        </p:nvSpPr>
        <p:spPr>
          <a:xfrm>
            <a:off x="5615470" y="5137100"/>
            <a:ext cx="1186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45454"/>
              </a:buClr>
              <a:buSzPts val="1900"/>
              <a:buFont typeface="Calibri"/>
              <a:buNone/>
            </a:pPr>
            <a:r>
              <a:rPr lang="en-US" sz="1900" b="1" i="0" u="none" strike="noStrike" cap="none">
                <a:solidFill>
                  <a:srgbClr val="545454"/>
                </a:solidFill>
                <a:latin typeface="Calibri"/>
                <a:ea typeface="Calibri"/>
                <a:cs typeface="Calibri"/>
                <a:sym typeface="Calibri"/>
              </a:rPr>
              <a:t>Node 2</a:t>
            </a:r>
            <a:endParaRPr sz="1500" b="0" i="0" u="none" strike="noStrike" cap="none">
              <a:solidFill>
                <a:schemeClr val="dk1"/>
              </a:solidFill>
              <a:latin typeface="Arial"/>
              <a:ea typeface="Arial"/>
              <a:cs typeface="Arial"/>
              <a:sym typeface="Arial"/>
            </a:endParaRPr>
          </a:p>
        </p:txBody>
      </p:sp>
      <p:sp>
        <p:nvSpPr>
          <p:cNvPr id="913" name="Google Shape;913;p8"/>
          <p:cNvSpPr txBox="1"/>
          <p:nvPr/>
        </p:nvSpPr>
        <p:spPr>
          <a:xfrm>
            <a:off x="7399637" y="5137100"/>
            <a:ext cx="2977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45454"/>
              </a:buClr>
              <a:buSzPts val="1900"/>
              <a:buFont typeface="Calibri"/>
              <a:buNone/>
            </a:pPr>
            <a:r>
              <a:rPr lang="en-US" sz="1900" b="1" i="0" u="none" strike="noStrike" cap="none">
                <a:solidFill>
                  <a:srgbClr val="545454"/>
                </a:solidFill>
                <a:latin typeface="Calibri"/>
                <a:ea typeface="Calibri"/>
                <a:cs typeface="Calibri"/>
                <a:sym typeface="Calibri"/>
              </a:rPr>
              <a:t>Node N (odd number)</a:t>
            </a:r>
            <a:endParaRPr sz="1500" b="0" i="0" u="none" strike="noStrike" cap="none">
              <a:solidFill>
                <a:schemeClr val="dk1"/>
              </a:solidFill>
              <a:latin typeface="Arial"/>
              <a:ea typeface="Arial"/>
              <a:cs typeface="Arial"/>
              <a:sym typeface="Arial"/>
            </a:endParaRPr>
          </a:p>
        </p:txBody>
      </p:sp>
      <p:sp>
        <p:nvSpPr>
          <p:cNvPr id="914" name="Google Shape;914;p8"/>
          <p:cNvSpPr txBox="1"/>
          <p:nvPr/>
        </p:nvSpPr>
        <p:spPr>
          <a:xfrm>
            <a:off x="9753732" y="4004700"/>
            <a:ext cx="2121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1900"/>
              <a:buFont typeface="Calibri"/>
              <a:buNone/>
            </a:pPr>
            <a:r>
              <a:rPr lang="en-US" sz="1900" b="0" i="0" u="none" strike="noStrike" cap="none">
                <a:solidFill>
                  <a:srgbClr val="C00000"/>
                </a:solidFill>
                <a:latin typeface="Calibri"/>
                <a:ea typeface="Calibri"/>
                <a:cs typeface="Calibri"/>
                <a:sym typeface="Calibri"/>
              </a:rPr>
              <a:t>Redis Shards</a:t>
            </a:r>
            <a:endParaRPr sz="1900" b="0" i="0" u="none" strike="noStrike" cap="none">
              <a:solidFill>
                <a:srgbClr val="C00000"/>
              </a:solidFill>
              <a:latin typeface="Calibri"/>
              <a:ea typeface="Calibri"/>
              <a:cs typeface="Calibri"/>
              <a:sym typeface="Calibri"/>
            </a:endParaRPr>
          </a:p>
          <a:p>
            <a:pPr marL="0" marR="0" lvl="0" indent="0" algn="l" rtl="0">
              <a:spcBef>
                <a:spcPts val="0"/>
              </a:spcBef>
              <a:spcAft>
                <a:spcPts val="0"/>
              </a:spcAft>
              <a:buClr>
                <a:srgbClr val="C00000"/>
              </a:buClr>
              <a:buSzPts val="1900"/>
              <a:buFont typeface="Calibri"/>
              <a:buNone/>
            </a:pPr>
            <a:r>
              <a:rPr lang="en-US" sz="1900" b="0" i="0" u="none" strike="noStrike" cap="none">
                <a:solidFill>
                  <a:srgbClr val="C00000"/>
                </a:solidFill>
                <a:latin typeface="Calibri"/>
                <a:ea typeface="Calibri"/>
                <a:cs typeface="Calibri"/>
                <a:sym typeface="Calibri"/>
              </a:rPr>
              <a:t>Proxies</a:t>
            </a:r>
            <a:endParaRPr sz="1900" b="0" i="0" u="none" strike="noStrike" cap="none">
              <a:solidFill>
                <a:srgbClr val="C00000"/>
              </a:solidFill>
              <a:latin typeface="Calibri"/>
              <a:ea typeface="Calibri"/>
              <a:cs typeface="Calibri"/>
              <a:sym typeface="Calibri"/>
            </a:endParaRPr>
          </a:p>
          <a:p>
            <a:pPr marL="0" marR="0" lvl="0" indent="0" algn="l" rtl="0">
              <a:spcBef>
                <a:spcPts val="0"/>
              </a:spcBef>
              <a:spcAft>
                <a:spcPts val="0"/>
              </a:spcAft>
              <a:buClr>
                <a:srgbClr val="C00000"/>
              </a:buClr>
              <a:buSzPts val="1900"/>
              <a:buFont typeface="Calibri"/>
              <a:buNone/>
            </a:pPr>
            <a:r>
              <a:rPr lang="en-US" sz="1900" b="0" i="0" u="none" strike="noStrike" cap="none">
                <a:solidFill>
                  <a:srgbClr val="C00000"/>
                </a:solidFill>
                <a:latin typeface="Calibri"/>
                <a:ea typeface="Calibri"/>
                <a:cs typeface="Calibri"/>
                <a:sym typeface="Calibri"/>
              </a:rPr>
              <a:t>Database discovery</a:t>
            </a:r>
            <a:endParaRPr sz="1900" b="0" i="0" u="none" strike="noStrike" cap="none">
              <a:solidFill>
                <a:srgbClr val="C00000"/>
              </a:solidFill>
              <a:latin typeface="Calibri"/>
              <a:ea typeface="Calibri"/>
              <a:cs typeface="Calibri"/>
              <a:sym typeface="Calibri"/>
            </a:endParaRPr>
          </a:p>
        </p:txBody>
      </p:sp>
      <p:sp>
        <p:nvSpPr>
          <p:cNvPr id="915" name="Google Shape;915;p8"/>
          <p:cNvSpPr txBox="1"/>
          <p:nvPr/>
        </p:nvSpPr>
        <p:spPr>
          <a:xfrm>
            <a:off x="937647" y="4249278"/>
            <a:ext cx="12504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rgbClr val="C00000"/>
              </a:buClr>
              <a:buSzPts val="1900"/>
              <a:buFont typeface="Calibri"/>
              <a:buNone/>
            </a:pPr>
            <a:r>
              <a:rPr lang="en-US" sz="1900" b="0" i="0" u="none" strike="noStrike" cap="none">
                <a:solidFill>
                  <a:srgbClr val="C00000"/>
                </a:solidFill>
                <a:latin typeface="Calibri"/>
                <a:ea typeface="Calibri"/>
                <a:cs typeface="Calibri"/>
                <a:sym typeface="Calibri"/>
              </a:rPr>
              <a:t>Data Path</a:t>
            </a:r>
            <a:endParaRPr sz="1500" b="0" i="0" u="none" strike="noStrike" cap="none">
              <a:solidFill>
                <a:srgbClr val="C00000"/>
              </a:solidFill>
              <a:latin typeface="Arial"/>
              <a:ea typeface="Arial"/>
              <a:cs typeface="Arial"/>
              <a:sym typeface="Arial"/>
            </a:endParaRPr>
          </a:p>
        </p:txBody>
      </p:sp>
      <p:pic>
        <p:nvPicPr>
          <p:cNvPr id="916" name="Google Shape;916;p8">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4876800" y="2159000"/>
            <a:ext cx="2234308" cy="2895452"/>
          </a:xfrm>
          <a:prstGeom prst="rect">
            <a:avLst/>
          </a:prstGeom>
          <a:noFill/>
          <a:ln>
            <a:noFill/>
          </a:ln>
        </p:spPr>
      </p:pic>
      <p:pic>
        <p:nvPicPr>
          <p:cNvPr id="917" name="Google Shape;917;p8">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2521554" y="2159000"/>
            <a:ext cx="2234308" cy="2895452"/>
          </a:xfrm>
          <a:prstGeom prst="rect">
            <a:avLst/>
          </a:prstGeom>
          <a:noFill/>
          <a:ln>
            <a:noFill/>
          </a:ln>
        </p:spPr>
      </p:pic>
      <p:pic>
        <p:nvPicPr>
          <p:cNvPr id="918" name="Google Shape;918;p8">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7232047" y="2159000"/>
            <a:ext cx="2234308" cy="2895452"/>
          </a:xfrm>
          <a:prstGeom prst="rect">
            <a:avLst/>
          </a:prstGeom>
          <a:noFill/>
          <a:ln>
            <a:noFill/>
          </a:ln>
        </p:spPr>
      </p:pic>
      <p:sp>
        <p:nvSpPr>
          <p:cNvPr id="919" name="Google Shape;919;p8"/>
          <p:cNvSpPr txBox="1">
            <a:spLocks noGrp="1"/>
          </p:cNvSpPr>
          <p:nvPr>
            <p:ph type="title"/>
          </p:nvPr>
        </p:nvSpPr>
        <p:spPr>
          <a:xfrm>
            <a:off x="812800" y="474125"/>
            <a:ext cx="11062200" cy="59100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SzPts val="3200"/>
              <a:buNone/>
            </a:pPr>
            <a:r>
              <a:rPr lang="en-US" sz="3600" dirty="0"/>
              <a:t>Shared-Nothing Symmetric Architecture </a:t>
            </a:r>
            <a:endParaRPr dirty="0"/>
          </a:p>
        </p:txBody>
      </p:sp>
    </p:spTree>
    <p:extLst>
      <p:ext uri="{BB962C8B-B14F-4D97-AF65-F5344CB8AC3E}">
        <p14:creationId xmlns:p14="http://schemas.microsoft.com/office/powerpoint/2010/main" val="2207245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23"/>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50E6FF"/>
              </a:buClr>
              <a:buSzPts val="3600"/>
              <a:buFont typeface="Quattrocento Sans"/>
              <a:buNone/>
            </a:pPr>
            <a:r>
              <a:rPr lang="en-US" b="1"/>
              <a:t>Active Geo-Replication</a:t>
            </a:r>
            <a:endParaRPr b="1"/>
          </a:p>
        </p:txBody>
      </p:sp>
    </p:spTree>
    <p:extLst>
      <p:ext uri="{BB962C8B-B14F-4D97-AF65-F5344CB8AC3E}">
        <p14:creationId xmlns:p14="http://schemas.microsoft.com/office/powerpoint/2010/main" val="385059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2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dirty="0"/>
              <a:t>Active Geo-Replication</a:t>
            </a:r>
            <a:endParaRPr dirty="0"/>
          </a:p>
        </p:txBody>
      </p:sp>
      <p:sp>
        <p:nvSpPr>
          <p:cNvPr id="1238" name="Google Shape;1238;p24">
            <a:extLst>
              <a:ext uri="{C183D7F6-B498-43B3-948B-1728B52AA6E4}">
                <adec:decorative xmlns:adec="http://schemas.microsoft.com/office/drawing/2017/decorative" val="1"/>
              </a:ext>
            </a:extLst>
          </p:cNvPr>
          <p:cNvSpPr/>
          <p:nvPr/>
        </p:nvSpPr>
        <p:spPr>
          <a:xfrm>
            <a:off x="611323" y="2409444"/>
            <a:ext cx="914400" cy="914400"/>
          </a:xfrm>
          <a:prstGeom prst="ellipse">
            <a:avLst/>
          </a:prstGeom>
          <a:solidFill>
            <a:srgbClr val="243A5E"/>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239" name="Google Shape;1239;p24">
            <a:extLst>
              <a:ext uri="{C183D7F6-B498-43B3-948B-1728B52AA6E4}">
                <adec:decorative xmlns:adec="http://schemas.microsoft.com/office/drawing/2017/decorative" val="1"/>
              </a:ext>
            </a:extLst>
          </p:cNvPr>
          <p:cNvSpPr/>
          <p:nvPr/>
        </p:nvSpPr>
        <p:spPr>
          <a:xfrm>
            <a:off x="611323" y="5486400"/>
            <a:ext cx="914400" cy="914400"/>
          </a:xfrm>
          <a:prstGeom prst="ellipse">
            <a:avLst/>
          </a:prstGeom>
          <a:solidFill>
            <a:srgbClr val="243A5E"/>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1240" name="Google Shape;1240;p24">
            <a:extLst>
              <a:ext uri="{C183D7F6-B498-43B3-948B-1728B52AA6E4}">
                <adec:decorative xmlns:adec="http://schemas.microsoft.com/office/drawing/2017/decorative" val="1"/>
              </a:ext>
            </a:extLst>
          </p:cNvPr>
          <p:cNvGrpSpPr/>
          <p:nvPr/>
        </p:nvGrpSpPr>
        <p:grpSpPr>
          <a:xfrm>
            <a:off x="594386" y="2410883"/>
            <a:ext cx="7143923" cy="914400"/>
            <a:chOff x="594386" y="2410883"/>
            <a:chExt cx="7143923" cy="914400"/>
          </a:xfrm>
        </p:grpSpPr>
        <p:sp>
          <p:nvSpPr>
            <p:cNvPr id="1241" name="Google Shape;1241;p24"/>
            <p:cNvSpPr txBox="1"/>
            <p:nvPr/>
          </p:nvSpPr>
          <p:spPr>
            <a:xfrm>
              <a:off x="1815412" y="2512700"/>
              <a:ext cx="5922897" cy="70788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b="1">
                  <a:solidFill>
                    <a:srgbClr val="0078D4"/>
                  </a:solidFill>
                  <a:latin typeface="Quattrocento Sans"/>
                  <a:ea typeface="Quattrocento Sans"/>
                  <a:cs typeface="Quattrocento Sans"/>
                  <a:sym typeface="Quattrocento Sans"/>
                </a:rPr>
                <a:t>Read &amp; Write Simultaneously</a:t>
              </a:r>
              <a:endParaRPr/>
            </a:p>
            <a:p>
              <a:pPr marL="0" marR="0" lvl="0" indent="0" algn="l" rtl="0">
                <a:spcBef>
                  <a:spcPts val="0"/>
                </a:spcBef>
                <a:spcAft>
                  <a:spcPts val="0"/>
                </a:spcAft>
                <a:buNone/>
              </a:pPr>
              <a:r>
                <a:rPr lang="en-US" sz="1400">
                  <a:solidFill>
                    <a:schemeClr val="dk1"/>
                  </a:solidFill>
                  <a:latin typeface="Quattrocento Sans"/>
                  <a:ea typeface="Quattrocento Sans"/>
                  <a:cs typeface="Quattrocento Sans"/>
                  <a:sym typeface="Quattrocento Sans"/>
                </a:rPr>
                <a:t>Simultaneous read &amp; write operations on multiple globally distributed instances</a:t>
              </a:r>
              <a:endParaRPr/>
            </a:p>
          </p:txBody>
        </p:sp>
        <p:pic>
          <p:nvPicPr>
            <p:cNvPr id="1242" name="Google Shape;1242;p24" descr="Arrow circle"/>
            <p:cNvPicPr preferRelativeResize="0"/>
            <p:nvPr/>
          </p:nvPicPr>
          <p:blipFill rotWithShape="1">
            <a:blip r:embed="rId3">
              <a:alphaModFix/>
            </a:blip>
            <a:srcRect/>
            <a:stretch/>
          </p:blipFill>
          <p:spPr>
            <a:xfrm>
              <a:off x="594386" y="2410883"/>
              <a:ext cx="914400" cy="914400"/>
            </a:xfrm>
            <a:prstGeom prst="rect">
              <a:avLst/>
            </a:prstGeom>
            <a:noFill/>
            <a:ln>
              <a:noFill/>
            </a:ln>
          </p:spPr>
        </p:pic>
      </p:grpSp>
      <p:grpSp>
        <p:nvGrpSpPr>
          <p:cNvPr id="1243" name="Google Shape;1243;p24">
            <a:extLst>
              <a:ext uri="{C183D7F6-B498-43B3-948B-1728B52AA6E4}">
                <adec:decorative xmlns:adec="http://schemas.microsoft.com/office/drawing/2017/decorative" val="1"/>
              </a:ext>
            </a:extLst>
          </p:cNvPr>
          <p:cNvGrpSpPr/>
          <p:nvPr/>
        </p:nvGrpSpPr>
        <p:grpSpPr>
          <a:xfrm>
            <a:off x="594386" y="5484961"/>
            <a:ext cx="6003037" cy="914400"/>
            <a:chOff x="611323" y="5484961"/>
            <a:chExt cx="6003037" cy="914400"/>
          </a:xfrm>
        </p:grpSpPr>
        <p:sp>
          <p:nvSpPr>
            <p:cNvPr id="1244" name="Google Shape;1244;p24"/>
            <p:cNvSpPr txBox="1"/>
            <p:nvPr/>
          </p:nvSpPr>
          <p:spPr>
            <a:xfrm>
              <a:off x="1815412" y="5696647"/>
              <a:ext cx="4798948" cy="49244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b="1">
                  <a:solidFill>
                    <a:srgbClr val="0078D4"/>
                  </a:solidFill>
                  <a:latin typeface="Quattrocento Sans"/>
                  <a:ea typeface="Quattrocento Sans"/>
                  <a:cs typeface="Quattrocento Sans"/>
                  <a:sym typeface="Quattrocento Sans"/>
                </a:rPr>
                <a:t>Data Consistency &amp; Resilience</a:t>
              </a:r>
              <a:endParaRPr/>
            </a:p>
            <a:p>
              <a:pPr marL="0" marR="0" lvl="0" indent="0" algn="l" rtl="0">
                <a:spcBef>
                  <a:spcPts val="0"/>
                </a:spcBef>
                <a:spcAft>
                  <a:spcPts val="0"/>
                </a:spcAft>
                <a:buNone/>
              </a:pPr>
              <a:r>
                <a:rPr lang="en-US" sz="1400">
                  <a:solidFill>
                    <a:schemeClr val="dk1"/>
                  </a:solidFill>
                  <a:latin typeface="Quattrocento Sans"/>
                  <a:ea typeface="Quattrocento Sans"/>
                  <a:cs typeface="Quattrocento Sans"/>
                  <a:sym typeface="Quattrocento Sans"/>
                </a:rPr>
                <a:t>Greater resiliency and data consistency across the globe </a:t>
              </a:r>
              <a:endParaRPr/>
            </a:p>
          </p:txBody>
        </p:sp>
        <p:pic>
          <p:nvPicPr>
            <p:cNvPr id="1245" name="Google Shape;1245;p24" descr="Checkbox Checked"/>
            <p:cNvPicPr preferRelativeResize="0"/>
            <p:nvPr/>
          </p:nvPicPr>
          <p:blipFill rotWithShape="1">
            <a:blip r:embed="rId4">
              <a:alphaModFix/>
            </a:blip>
            <a:srcRect/>
            <a:stretch/>
          </p:blipFill>
          <p:spPr>
            <a:xfrm>
              <a:off x="611323" y="5484961"/>
              <a:ext cx="914400" cy="914400"/>
            </a:xfrm>
            <a:prstGeom prst="rect">
              <a:avLst/>
            </a:prstGeom>
            <a:noFill/>
            <a:ln>
              <a:noFill/>
            </a:ln>
          </p:spPr>
        </p:pic>
      </p:grpSp>
      <p:grpSp>
        <p:nvGrpSpPr>
          <p:cNvPr id="1246" name="Google Shape;1246;p24">
            <a:extLst>
              <a:ext uri="{C183D7F6-B498-43B3-948B-1728B52AA6E4}">
                <adec:decorative xmlns:adec="http://schemas.microsoft.com/office/drawing/2017/decorative" val="1"/>
              </a:ext>
            </a:extLst>
          </p:cNvPr>
          <p:cNvGrpSpPr/>
          <p:nvPr/>
        </p:nvGrpSpPr>
        <p:grpSpPr>
          <a:xfrm>
            <a:off x="594386" y="3947922"/>
            <a:ext cx="6584063" cy="914400"/>
            <a:chOff x="611323" y="3947922"/>
            <a:chExt cx="6584063" cy="914400"/>
          </a:xfrm>
        </p:grpSpPr>
        <p:sp>
          <p:nvSpPr>
            <p:cNvPr id="1247" name="Google Shape;1247;p24"/>
            <p:cNvSpPr/>
            <p:nvPr/>
          </p:nvSpPr>
          <p:spPr>
            <a:xfrm>
              <a:off x="611323" y="3947922"/>
              <a:ext cx="914400" cy="914400"/>
            </a:xfrm>
            <a:prstGeom prst="ellipse">
              <a:avLst/>
            </a:prstGeom>
            <a:solidFill>
              <a:srgbClr val="243A5E"/>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248" name="Google Shape;1248;p24"/>
            <p:cNvSpPr txBox="1"/>
            <p:nvPr/>
          </p:nvSpPr>
          <p:spPr>
            <a:xfrm>
              <a:off x="1815412" y="4158899"/>
              <a:ext cx="5379974" cy="49244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b="1">
                  <a:solidFill>
                    <a:srgbClr val="0078D4"/>
                  </a:solidFill>
                  <a:latin typeface="Quattrocento Sans"/>
                  <a:ea typeface="Quattrocento Sans"/>
                  <a:cs typeface="Quattrocento Sans"/>
                  <a:sym typeface="Quattrocento Sans"/>
                </a:rPr>
                <a:t>Scalability</a:t>
              </a:r>
              <a:endParaRPr/>
            </a:p>
            <a:p>
              <a:pPr marL="0" marR="0" lvl="0" indent="0" algn="l" rtl="0">
                <a:spcBef>
                  <a:spcPts val="0"/>
                </a:spcBef>
                <a:spcAft>
                  <a:spcPts val="0"/>
                </a:spcAft>
                <a:buNone/>
              </a:pPr>
              <a:r>
                <a:rPr lang="en-US" sz="1400">
                  <a:solidFill>
                    <a:schemeClr val="dk1"/>
                  </a:solidFill>
                  <a:latin typeface="Quattrocento Sans"/>
                  <a:ea typeface="Quattrocento Sans"/>
                  <a:cs typeface="Quattrocento Sans"/>
                  <a:sym typeface="Quattrocento Sans"/>
                </a:rPr>
                <a:t>Scale worldwide with the same local latency</a:t>
              </a:r>
              <a:endParaRPr/>
            </a:p>
          </p:txBody>
        </p:sp>
        <p:pic>
          <p:nvPicPr>
            <p:cNvPr id="1249" name="Google Shape;1249;p24" descr="Upward trend"/>
            <p:cNvPicPr preferRelativeResize="0"/>
            <p:nvPr/>
          </p:nvPicPr>
          <p:blipFill rotWithShape="1">
            <a:blip r:embed="rId5">
              <a:alphaModFix/>
            </a:blip>
            <a:srcRect/>
            <a:stretch/>
          </p:blipFill>
          <p:spPr>
            <a:xfrm>
              <a:off x="694659" y="4048195"/>
              <a:ext cx="713853" cy="713853"/>
            </a:xfrm>
            <a:prstGeom prst="rect">
              <a:avLst/>
            </a:prstGeom>
            <a:noFill/>
            <a:ln>
              <a:noFill/>
            </a:ln>
          </p:spPr>
        </p:pic>
      </p:grpSp>
      <p:grpSp>
        <p:nvGrpSpPr>
          <p:cNvPr id="1250" name="Google Shape;1250;p24">
            <a:extLst>
              <a:ext uri="{C183D7F6-B498-43B3-948B-1728B52AA6E4}">
                <adec:decorative xmlns:adec="http://schemas.microsoft.com/office/drawing/2017/decorative" val="1"/>
              </a:ext>
            </a:extLst>
          </p:cNvPr>
          <p:cNvGrpSpPr/>
          <p:nvPr/>
        </p:nvGrpSpPr>
        <p:grpSpPr>
          <a:xfrm>
            <a:off x="6591300" y="1535065"/>
            <a:ext cx="7384542" cy="7384542"/>
            <a:chOff x="6591300" y="1062100"/>
            <a:chExt cx="7384542" cy="7384542"/>
          </a:xfrm>
        </p:grpSpPr>
        <p:grpSp>
          <p:nvGrpSpPr>
            <p:cNvPr id="1251" name="Google Shape;1251;p24"/>
            <p:cNvGrpSpPr/>
            <p:nvPr/>
          </p:nvGrpSpPr>
          <p:grpSpPr>
            <a:xfrm>
              <a:off x="6591300" y="1062100"/>
              <a:ext cx="7384542" cy="7384542"/>
              <a:chOff x="6591300" y="1062100"/>
              <a:chExt cx="7384542" cy="7384542"/>
            </a:xfrm>
          </p:grpSpPr>
          <p:pic>
            <p:nvPicPr>
              <p:cNvPr id="1252" name="Google Shape;1252;p24" descr="Earth globe: Americas"/>
              <p:cNvPicPr preferRelativeResize="0"/>
              <p:nvPr/>
            </p:nvPicPr>
            <p:blipFill rotWithShape="1">
              <a:blip r:embed="rId6">
                <a:alphaModFix/>
              </a:blip>
              <a:srcRect/>
              <a:stretch/>
            </p:blipFill>
            <p:spPr>
              <a:xfrm>
                <a:off x="6591300" y="1062100"/>
                <a:ext cx="7384542" cy="7384542"/>
              </a:xfrm>
              <a:prstGeom prst="rect">
                <a:avLst/>
              </a:prstGeom>
              <a:noFill/>
              <a:ln>
                <a:noFill/>
              </a:ln>
            </p:spPr>
          </p:pic>
          <p:pic>
            <p:nvPicPr>
              <p:cNvPr id="1253" name="Google Shape;1253;p24" descr="Marker"/>
              <p:cNvPicPr preferRelativeResize="0"/>
              <p:nvPr/>
            </p:nvPicPr>
            <p:blipFill rotWithShape="1">
              <a:blip r:embed="rId7">
                <a:alphaModFix/>
              </a:blip>
              <a:srcRect/>
              <a:stretch/>
            </p:blipFill>
            <p:spPr>
              <a:xfrm>
                <a:off x="8688243" y="3012950"/>
                <a:ext cx="419100" cy="419100"/>
              </a:xfrm>
              <a:prstGeom prst="rect">
                <a:avLst/>
              </a:prstGeom>
              <a:noFill/>
              <a:ln>
                <a:noFill/>
              </a:ln>
            </p:spPr>
          </p:pic>
          <p:pic>
            <p:nvPicPr>
              <p:cNvPr id="1254" name="Google Shape;1254;p24" descr="Marker"/>
              <p:cNvPicPr preferRelativeResize="0"/>
              <p:nvPr/>
            </p:nvPicPr>
            <p:blipFill rotWithShape="1">
              <a:blip r:embed="rId7">
                <a:alphaModFix/>
              </a:blip>
              <a:srcRect/>
              <a:stretch/>
            </p:blipFill>
            <p:spPr>
              <a:xfrm>
                <a:off x="10190098" y="3370586"/>
                <a:ext cx="419100" cy="419100"/>
              </a:xfrm>
              <a:prstGeom prst="rect">
                <a:avLst/>
              </a:prstGeom>
              <a:noFill/>
              <a:ln>
                <a:noFill/>
              </a:ln>
            </p:spPr>
          </p:pic>
          <p:pic>
            <p:nvPicPr>
              <p:cNvPr id="1255" name="Google Shape;1255;p24" descr="Marker"/>
              <p:cNvPicPr preferRelativeResize="0"/>
              <p:nvPr/>
            </p:nvPicPr>
            <p:blipFill rotWithShape="1">
              <a:blip r:embed="rId7">
                <a:alphaModFix/>
              </a:blip>
              <a:srcRect/>
              <a:stretch/>
            </p:blipFill>
            <p:spPr>
              <a:xfrm>
                <a:off x="11679093" y="5832989"/>
                <a:ext cx="419100" cy="419100"/>
              </a:xfrm>
              <a:prstGeom prst="rect">
                <a:avLst/>
              </a:prstGeom>
              <a:noFill/>
              <a:ln>
                <a:noFill/>
              </a:ln>
            </p:spPr>
          </p:pic>
          <p:cxnSp>
            <p:nvCxnSpPr>
              <p:cNvPr id="1256" name="Google Shape;1256;p24"/>
              <p:cNvCxnSpPr>
                <a:stCxn id="1253" idx="0"/>
                <a:endCxn id="1254" idx="0"/>
              </p:cNvCxnSpPr>
              <p:nvPr/>
            </p:nvCxnSpPr>
            <p:spPr>
              <a:xfrm rot="-5400000" flipH="1">
                <a:off x="9469893" y="2440850"/>
                <a:ext cx="357600" cy="1501800"/>
              </a:xfrm>
              <a:prstGeom prst="curvedConnector3">
                <a:avLst>
                  <a:gd name="adj1" fmla="val -106534"/>
                </a:avLst>
              </a:prstGeom>
              <a:noFill/>
              <a:ln w="38100" cap="flat" cmpd="sng">
                <a:solidFill>
                  <a:srgbClr val="243A5E"/>
                </a:solidFill>
                <a:prstDash val="dot"/>
                <a:round/>
                <a:headEnd type="triangle" w="med" len="med"/>
                <a:tailEnd type="triangle" w="med" len="med"/>
              </a:ln>
            </p:spPr>
          </p:cxnSp>
        </p:grpSp>
        <p:cxnSp>
          <p:nvCxnSpPr>
            <p:cNvPr id="1257" name="Google Shape;1257;p24"/>
            <p:cNvCxnSpPr>
              <a:stCxn id="1254" idx="3"/>
              <a:endCxn id="1255" idx="0"/>
            </p:cNvCxnSpPr>
            <p:nvPr/>
          </p:nvCxnSpPr>
          <p:spPr>
            <a:xfrm>
              <a:off x="10609198" y="3580136"/>
              <a:ext cx="1279500" cy="2253000"/>
            </a:xfrm>
            <a:prstGeom prst="curvedConnector2">
              <a:avLst/>
            </a:prstGeom>
            <a:noFill/>
            <a:ln w="38100" cap="flat" cmpd="sng">
              <a:solidFill>
                <a:srgbClr val="243A5E"/>
              </a:solidFill>
              <a:prstDash val="dot"/>
              <a:round/>
              <a:headEnd type="triangle" w="med" len="med"/>
              <a:tailEnd type="triangle" w="med" len="med"/>
            </a:ln>
          </p:spPr>
        </p:cxnSp>
      </p:grpSp>
      <p:sp>
        <p:nvSpPr>
          <p:cNvPr id="1258" name="Google Shape;1258;p24"/>
          <p:cNvSpPr txBox="1"/>
          <p:nvPr/>
        </p:nvSpPr>
        <p:spPr>
          <a:xfrm>
            <a:off x="585218" y="1217351"/>
            <a:ext cx="11018519" cy="7817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1"/>
              </a:buClr>
              <a:buSzPts val="1800"/>
              <a:buFont typeface="Noto Sans Symbols"/>
              <a:buNone/>
            </a:pPr>
            <a:r>
              <a:rPr lang="en-US" sz="2000">
                <a:solidFill>
                  <a:schemeClr val="accent1"/>
                </a:solidFill>
                <a:latin typeface="Quattrocento Sans"/>
                <a:ea typeface="Quattrocento Sans"/>
                <a:cs typeface="Quattrocento Sans"/>
                <a:sym typeface="Quattrocento Sans"/>
              </a:rPr>
              <a:t>Overview</a:t>
            </a:r>
            <a:endParaRPr/>
          </a:p>
          <a:p>
            <a:pPr marL="0" marR="0" lvl="0" indent="0" algn="l" rtl="0">
              <a:lnSpc>
                <a:spcPct val="100000"/>
              </a:lnSpc>
              <a:spcBef>
                <a:spcPts val="280"/>
              </a:spcBef>
              <a:spcAft>
                <a:spcPts val="0"/>
              </a:spcAft>
              <a:buClr>
                <a:schemeClr val="dk1"/>
              </a:buClr>
              <a:buSzPts val="1260"/>
              <a:buFont typeface="Noto Sans Symbols"/>
              <a:buNone/>
            </a:pPr>
            <a:r>
              <a:rPr lang="en-US" sz="1400" b="0" i="0">
                <a:solidFill>
                  <a:schemeClr val="dk1"/>
                </a:solidFill>
                <a:latin typeface="Quattrocento Sans"/>
                <a:ea typeface="Quattrocento Sans"/>
                <a:cs typeface="Quattrocento Sans"/>
                <a:sym typeface="Quattrocento Sans"/>
              </a:rPr>
              <a:t>Geo-replication links together two Premium Azure Cache for Redis instances and creates a data replication relationship. Some of primary benefits on enabling this feature includes: </a:t>
            </a:r>
            <a:endParaRPr/>
          </a:p>
        </p:txBody>
      </p:sp>
    </p:spTree>
    <p:extLst>
      <p:ext uri="{BB962C8B-B14F-4D97-AF65-F5344CB8AC3E}">
        <p14:creationId xmlns:p14="http://schemas.microsoft.com/office/powerpoint/2010/main" val="23498458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2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dirty="0"/>
              <a:t>Active Geo-Replication Use Cases</a:t>
            </a:r>
            <a:endParaRPr dirty="0"/>
          </a:p>
        </p:txBody>
      </p:sp>
      <p:cxnSp>
        <p:nvCxnSpPr>
          <p:cNvPr id="1268" name="Google Shape;1268;p25">
            <a:extLst>
              <a:ext uri="{C183D7F6-B498-43B3-948B-1728B52AA6E4}">
                <adec:decorative xmlns:adec="http://schemas.microsoft.com/office/drawing/2017/decorative" val="1"/>
              </a:ext>
            </a:extLst>
          </p:cNvPr>
          <p:cNvCxnSpPr/>
          <p:nvPr/>
        </p:nvCxnSpPr>
        <p:spPr>
          <a:xfrm>
            <a:off x="8134351" y="1581150"/>
            <a:ext cx="0" cy="3967596"/>
          </a:xfrm>
          <a:prstGeom prst="straightConnector1">
            <a:avLst/>
          </a:prstGeom>
          <a:noFill/>
          <a:ln w="19050" cap="flat" cmpd="sng">
            <a:solidFill>
              <a:schemeClr val="dk2"/>
            </a:solidFill>
            <a:prstDash val="solid"/>
            <a:round/>
            <a:headEnd type="none" w="sm" len="sm"/>
            <a:tailEnd type="none" w="sm" len="sm"/>
          </a:ln>
        </p:spPr>
      </p:cxnSp>
      <p:sp>
        <p:nvSpPr>
          <p:cNvPr id="1269" name="Google Shape;1269;p25"/>
          <p:cNvSpPr txBox="1"/>
          <p:nvPr/>
        </p:nvSpPr>
        <p:spPr>
          <a:xfrm>
            <a:off x="715071" y="1502821"/>
            <a:ext cx="2770909"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chemeClr val="dk1"/>
                </a:solidFill>
                <a:latin typeface="Quattrocento Sans"/>
                <a:ea typeface="Quattrocento Sans"/>
                <a:cs typeface="Quattrocento Sans"/>
                <a:sym typeface="Quattrocento Sans"/>
              </a:rPr>
              <a:t>Roaming user sessions</a:t>
            </a:r>
            <a:endParaRPr/>
          </a:p>
        </p:txBody>
      </p:sp>
      <p:sp>
        <p:nvSpPr>
          <p:cNvPr id="1270" name="Google Shape;1270;p25"/>
          <p:cNvSpPr txBox="1"/>
          <p:nvPr/>
        </p:nvSpPr>
        <p:spPr>
          <a:xfrm>
            <a:off x="4710546" y="1502821"/>
            <a:ext cx="2770909"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chemeClr val="dk1"/>
                </a:solidFill>
                <a:latin typeface="Quattrocento Sans"/>
                <a:ea typeface="Quattrocento Sans"/>
                <a:cs typeface="Quattrocento Sans"/>
                <a:sym typeface="Quattrocento Sans"/>
              </a:rPr>
              <a:t>Handle region failures</a:t>
            </a:r>
            <a:endParaRPr/>
          </a:p>
        </p:txBody>
      </p:sp>
      <p:sp>
        <p:nvSpPr>
          <p:cNvPr id="1271" name="Google Shape;1271;p25"/>
          <p:cNvSpPr txBox="1"/>
          <p:nvPr/>
        </p:nvSpPr>
        <p:spPr>
          <a:xfrm>
            <a:off x="8478985" y="1502821"/>
            <a:ext cx="3505198"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chemeClr val="dk1"/>
                </a:solidFill>
                <a:latin typeface="Quattrocento Sans"/>
                <a:ea typeface="Quattrocento Sans"/>
                <a:cs typeface="Quattrocento Sans"/>
                <a:sym typeface="Quattrocento Sans"/>
              </a:rPr>
              <a:t>Geo-distributed applications</a:t>
            </a:r>
            <a:endParaRPr/>
          </a:p>
        </p:txBody>
      </p:sp>
      <p:grpSp>
        <p:nvGrpSpPr>
          <p:cNvPr id="1272" name="Google Shape;1272;p25">
            <a:extLst>
              <a:ext uri="{C183D7F6-B498-43B3-948B-1728B52AA6E4}">
                <adec:decorative xmlns:adec="http://schemas.microsoft.com/office/drawing/2017/decorative" val="1"/>
              </a:ext>
            </a:extLst>
          </p:cNvPr>
          <p:cNvGrpSpPr/>
          <p:nvPr/>
        </p:nvGrpSpPr>
        <p:grpSpPr>
          <a:xfrm>
            <a:off x="344443" y="2595042"/>
            <a:ext cx="3485950" cy="2319108"/>
            <a:chOff x="344443" y="2663048"/>
            <a:chExt cx="3485950" cy="2319108"/>
          </a:xfrm>
        </p:grpSpPr>
        <p:pic>
          <p:nvPicPr>
            <p:cNvPr id="1273" name="Google Shape;1273;p25" descr="Europe with solid fill"/>
            <p:cNvPicPr preferRelativeResize="0"/>
            <p:nvPr/>
          </p:nvPicPr>
          <p:blipFill rotWithShape="1">
            <a:blip r:embed="rId3">
              <a:alphaModFix/>
            </a:blip>
            <a:srcRect l="14890" t="32917" r="5444" b="14082"/>
            <a:stretch/>
          </p:blipFill>
          <p:spPr>
            <a:xfrm>
              <a:off x="344443" y="2663048"/>
              <a:ext cx="3485950" cy="2319108"/>
            </a:xfrm>
            <a:prstGeom prst="rect">
              <a:avLst/>
            </a:prstGeom>
            <a:noFill/>
            <a:ln>
              <a:noFill/>
            </a:ln>
          </p:spPr>
        </p:pic>
        <p:pic>
          <p:nvPicPr>
            <p:cNvPr id="1274" name="Google Shape;1274;p25" descr="Azure Cache for Redis logo"/>
            <p:cNvPicPr preferRelativeResize="0"/>
            <p:nvPr/>
          </p:nvPicPr>
          <p:blipFill rotWithShape="1">
            <a:blip r:embed="rId4">
              <a:alphaModFix/>
            </a:blip>
            <a:srcRect/>
            <a:stretch/>
          </p:blipFill>
          <p:spPr>
            <a:xfrm>
              <a:off x="701964" y="3731461"/>
              <a:ext cx="338713" cy="341776"/>
            </a:xfrm>
            <a:prstGeom prst="rect">
              <a:avLst/>
            </a:prstGeom>
            <a:noFill/>
            <a:ln>
              <a:noFill/>
            </a:ln>
          </p:spPr>
        </p:pic>
        <p:pic>
          <p:nvPicPr>
            <p:cNvPr id="1275" name="Google Shape;1275;p25" descr="Azure Cache for Redis logo"/>
            <p:cNvPicPr preferRelativeResize="0"/>
            <p:nvPr/>
          </p:nvPicPr>
          <p:blipFill rotWithShape="1">
            <a:blip r:embed="rId4">
              <a:alphaModFix/>
            </a:blip>
            <a:srcRect/>
            <a:stretch/>
          </p:blipFill>
          <p:spPr>
            <a:xfrm>
              <a:off x="1761813" y="3902349"/>
              <a:ext cx="338713" cy="341776"/>
            </a:xfrm>
            <a:prstGeom prst="rect">
              <a:avLst/>
            </a:prstGeom>
            <a:noFill/>
            <a:ln>
              <a:noFill/>
            </a:ln>
          </p:spPr>
        </p:pic>
        <p:pic>
          <p:nvPicPr>
            <p:cNvPr id="1276" name="Google Shape;1276;p25" descr="Man with solid fill"/>
            <p:cNvPicPr preferRelativeResize="0"/>
            <p:nvPr/>
          </p:nvPicPr>
          <p:blipFill rotWithShape="1">
            <a:blip r:embed="rId5">
              <a:alphaModFix/>
            </a:blip>
            <a:srcRect l="22907" r="24182"/>
            <a:stretch/>
          </p:blipFill>
          <p:spPr>
            <a:xfrm>
              <a:off x="1171574" y="4073237"/>
              <a:ext cx="180833" cy="341776"/>
            </a:xfrm>
            <a:prstGeom prst="rect">
              <a:avLst/>
            </a:prstGeom>
            <a:noFill/>
            <a:ln>
              <a:noFill/>
            </a:ln>
          </p:spPr>
        </p:pic>
        <p:cxnSp>
          <p:nvCxnSpPr>
            <p:cNvPr id="1277" name="Google Shape;1277;p25"/>
            <p:cNvCxnSpPr>
              <a:stCxn id="1274" idx="0"/>
              <a:endCxn id="1275" idx="0"/>
            </p:cNvCxnSpPr>
            <p:nvPr/>
          </p:nvCxnSpPr>
          <p:spPr>
            <a:xfrm rot="-5400000" flipH="1">
              <a:off x="1315771" y="3287011"/>
              <a:ext cx="171000" cy="1059900"/>
            </a:xfrm>
            <a:prstGeom prst="curvedConnector3">
              <a:avLst>
                <a:gd name="adj1" fmla="val -93976"/>
              </a:avLst>
            </a:prstGeom>
            <a:noFill/>
            <a:ln w="44450" cap="flat" cmpd="sng">
              <a:solidFill>
                <a:schemeClr val="accent2"/>
              </a:solidFill>
              <a:prstDash val="dot"/>
              <a:round/>
              <a:headEnd type="triangle" w="med" len="med"/>
              <a:tailEnd type="triangle" w="med" len="med"/>
            </a:ln>
          </p:spPr>
        </p:cxnSp>
        <p:cxnSp>
          <p:nvCxnSpPr>
            <p:cNvPr id="1278" name="Google Shape;1278;p25"/>
            <p:cNvCxnSpPr>
              <a:stCxn id="1276" idx="3"/>
              <a:endCxn id="1275" idx="1"/>
            </p:cNvCxnSpPr>
            <p:nvPr/>
          </p:nvCxnSpPr>
          <p:spPr>
            <a:xfrm rot="10800000" flipH="1">
              <a:off x="1352407" y="4073125"/>
              <a:ext cx="409500" cy="171000"/>
            </a:xfrm>
            <a:prstGeom prst="straightConnector1">
              <a:avLst/>
            </a:prstGeom>
            <a:noFill/>
            <a:ln w="9525" cap="flat" cmpd="sng">
              <a:solidFill>
                <a:schemeClr val="dk1"/>
              </a:solidFill>
              <a:prstDash val="solid"/>
              <a:round/>
              <a:headEnd type="triangle" w="med" len="med"/>
              <a:tailEnd type="triangle" w="med" len="med"/>
            </a:ln>
          </p:spPr>
        </p:cxnSp>
        <p:cxnSp>
          <p:nvCxnSpPr>
            <p:cNvPr id="1279" name="Google Shape;1279;p25"/>
            <p:cNvCxnSpPr>
              <a:stCxn id="1276" idx="1"/>
            </p:cNvCxnSpPr>
            <p:nvPr/>
          </p:nvCxnSpPr>
          <p:spPr>
            <a:xfrm rot="10800000">
              <a:off x="871274" y="4073125"/>
              <a:ext cx="300300" cy="171000"/>
            </a:xfrm>
            <a:prstGeom prst="straightConnector1">
              <a:avLst/>
            </a:prstGeom>
            <a:noFill/>
            <a:ln w="9525" cap="flat" cmpd="sng">
              <a:solidFill>
                <a:schemeClr val="dk1"/>
              </a:solidFill>
              <a:prstDash val="solid"/>
              <a:round/>
              <a:headEnd type="triangle" w="med" len="med"/>
              <a:tailEnd type="triangle" w="med" len="med"/>
            </a:ln>
          </p:spPr>
        </p:cxnSp>
      </p:grpSp>
      <p:cxnSp>
        <p:nvCxnSpPr>
          <p:cNvPr id="1280" name="Google Shape;1280;p25">
            <a:extLst>
              <a:ext uri="{C183D7F6-B498-43B3-948B-1728B52AA6E4}">
                <adec:decorative xmlns:adec="http://schemas.microsoft.com/office/drawing/2017/decorative" val="1"/>
              </a:ext>
            </a:extLst>
          </p:cNvPr>
          <p:cNvCxnSpPr/>
          <p:nvPr/>
        </p:nvCxnSpPr>
        <p:spPr>
          <a:xfrm>
            <a:off x="4106911" y="1581150"/>
            <a:ext cx="0" cy="3967596"/>
          </a:xfrm>
          <a:prstGeom prst="straightConnector1">
            <a:avLst/>
          </a:prstGeom>
          <a:noFill/>
          <a:ln w="19050" cap="flat" cmpd="sng">
            <a:solidFill>
              <a:schemeClr val="dk2"/>
            </a:solidFill>
            <a:prstDash val="solid"/>
            <a:round/>
            <a:headEnd type="none" w="sm" len="sm"/>
            <a:tailEnd type="none" w="sm" len="sm"/>
          </a:ln>
        </p:spPr>
      </p:cxnSp>
      <p:grpSp>
        <p:nvGrpSpPr>
          <p:cNvPr id="1281" name="Google Shape;1281;p25">
            <a:extLst>
              <a:ext uri="{C183D7F6-B498-43B3-948B-1728B52AA6E4}">
                <adec:decorative xmlns:adec="http://schemas.microsoft.com/office/drawing/2017/decorative" val="1"/>
              </a:ext>
            </a:extLst>
          </p:cNvPr>
          <p:cNvGrpSpPr/>
          <p:nvPr/>
        </p:nvGrpSpPr>
        <p:grpSpPr>
          <a:xfrm>
            <a:off x="4348502" y="2595042"/>
            <a:ext cx="3485950" cy="2319108"/>
            <a:chOff x="4494843" y="2663048"/>
            <a:chExt cx="3485950" cy="2319108"/>
          </a:xfrm>
        </p:grpSpPr>
        <p:pic>
          <p:nvPicPr>
            <p:cNvPr id="1282" name="Google Shape;1282;p25" descr="Europe with solid fill"/>
            <p:cNvPicPr preferRelativeResize="0"/>
            <p:nvPr/>
          </p:nvPicPr>
          <p:blipFill rotWithShape="1">
            <a:blip r:embed="rId3">
              <a:alphaModFix/>
            </a:blip>
            <a:srcRect l="14890" t="32917" r="5444" b="14082"/>
            <a:stretch/>
          </p:blipFill>
          <p:spPr>
            <a:xfrm>
              <a:off x="4494843" y="2663048"/>
              <a:ext cx="3485950" cy="2319108"/>
            </a:xfrm>
            <a:prstGeom prst="rect">
              <a:avLst/>
            </a:prstGeom>
            <a:noFill/>
            <a:ln>
              <a:noFill/>
            </a:ln>
          </p:spPr>
        </p:pic>
        <p:pic>
          <p:nvPicPr>
            <p:cNvPr id="1283" name="Google Shape;1283;p25" descr="Azure Cache for Redis logo"/>
            <p:cNvPicPr preferRelativeResize="0"/>
            <p:nvPr/>
          </p:nvPicPr>
          <p:blipFill rotWithShape="1">
            <a:blip r:embed="rId4">
              <a:alphaModFix/>
            </a:blip>
            <a:srcRect/>
            <a:stretch/>
          </p:blipFill>
          <p:spPr>
            <a:xfrm>
              <a:off x="5955480" y="3902349"/>
              <a:ext cx="338713" cy="341776"/>
            </a:xfrm>
            <a:prstGeom prst="rect">
              <a:avLst/>
            </a:prstGeom>
            <a:noFill/>
            <a:ln>
              <a:noFill/>
            </a:ln>
          </p:spPr>
        </p:pic>
        <p:pic>
          <p:nvPicPr>
            <p:cNvPr id="1284" name="Google Shape;1284;p25" descr="Azure Cache for Redis logo"/>
            <p:cNvPicPr preferRelativeResize="0"/>
            <p:nvPr/>
          </p:nvPicPr>
          <p:blipFill rotWithShape="1">
            <a:blip r:embed="rId4">
              <a:alphaModFix/>
            </a:blip>
            <a:srcRect/>
            <a:stretch/>
          </p:blipFill>
          <p:spPr>
            <a:xfrm>
              <a:off x="4868116" y="3754597"/>
              <a:ext cx="338713" cy="341776"/>
            </a:xfrm>
            <a:prstGeom prst="rect">
              <a:avLst/>
            </a:prstGeom>
            <a:noFill/>
            <a:ln>
              <a:noFill/>
            </a:ln>
          </p:spPr>
        </p:pic>
        <p:pic>
          <p:nvPicPr>
            <p:cNvPr id="1285" name="Google Shape;1285;p25" descr="Man with solid fill"/>
            <p:cNvPicPr preferRelativeResize="0"/>
            <p:nvPr/>
          </p:nvPicPr>
          <p:blipFill rotWithShape="1">
            <a:blip r:embed="rId5">
              <a:alphaModFix/>
            </a:blip>
            <a:srcRect l="22907" r="24182"/>
            <a:stretch/>
          </p:blipFill>
          <p:spPr>
            <a:xfrm>
              <a:off x="5332746" y="4079617"/>
              <a:ext cx="180833" cy="341776"/>
            </a:xfrm>
            <a:prstGeom prst="rect">
              <a:avLst/>
            </a:prstGeom>
            <a:noFill/>
            <a:ln>
              <a:noFill/>
            </a:ln>
          </p:spPr>
        </p:pic>
        <p:sp>
          <p:nvSpPr>
            <p:cNvPr id="1286" name="Google Shape;1286;p25"/>
            <p:cNvSpPr/>
            <p:nvPr/>
          </p:nvSpPr>
          <p:spPr>
            <a:xfrm>
              <a:off x="4773928" y="3643746"/>
              <a:ext cx="504967" cy="502920"/>
            </a:xfrm>
            <a:prstGeom prst="mathMultiply">
              <a:avLst>
                <a:gd name="adj1" fmla="val 9861"/>
              </a:avLst>
            </a:prstGeom>
            <a:solidFill>
              <a:srgbClr val="FF0000"/>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1287" name="Google Shape;1287;p25"/>
            <p:cNvCxnSpPr>
              <a:stCxn id="1284" idx="0"/>
              <a:endCxn id="1283" idx="0"/>
            </p:cNvCxnSpPr>
            <p:nvPr/>
          </p:nvCxnSpPr>
          <p:spPr>
            <a:xfrm rot="-5400000" flipH="1">
              <a:off x="5507273" y="3284797"/>
              <a:ext cx="147900" cy="1087500"/>
            </a:xfrm>
            <a:prstGeom prst="curvedConnector3">
              <a:avLst>
                <a:gd name="adj1" fmla="val -108692"/>
              </a:avLst>
            </a:prstGeom>
            <a:noFill/>
            <a:ln w="44450" cap="flat" cmpd="sng">
              <a:solidFill>
                <a:schemeClr val="accent2"/>
              </a:solidFill>
              <a:prstDash val="dot"/>
              <a:round/>
              <a:headEnd type="triangle" w="med" len="med"/>
              <a:tailEnd type="triangle" w="med" len="med"/>
            </a:ln>
          </p:spPr>
        </p:cxnSp>
        <p:cxnSp>
          <p:nvCxnSpPr>
            <p:cNvPr id="1288" name="Google Shape;1288;p25"/>
            <p:cNvCxnSpPr>
              <a:stCxn id="1285" idx="3"/>
              <a:endCxn id="1283" idx="1"/>
            </p:cNvCxnSpPr>
            <p:nvPr/>
          </p:nvCxnSpPr>
          <p:spPr>
            <a:xfrm rot="10800000" flipH="1">
              <a:off x="5513579" y="4073205"/>
              <a:ext cx="441900" cy="177300"/>
            </a:xfrm>
            <a:prstGeom prst="straightConnector1">
              <a:avLst/>
            </a:prstGeom>
            <a:noFill/>
            <a:ln w="9525" cap="flat" cmpd="sng">
              <a:solidFill>
                <a:schemeClr val="dk1"/>
              </a:solidFill>
              <a:prstDash val="solid"/>
              <a:round/>
              <a:headEnd type="triangle" w="med" len="med"/>
              <a:tailEnd type="triangle" w="med" len="med"/>
            </a:ln>
          </p:spPr>
        </p:cxnSp>
      </p:grpSp>
      <p:grpSp>
        <p:nvGrpSpPr>
          <p:cNvPr id="1289" name="Google Shape;1289;p25">
            <a:extLst>
              <a:ext uri="{C183D7F6-B498-43B3-948B-1728B52AA6E4}">
                <adec:decorative xmlns:adec="http://schemas.microsoft.com/office/drawing/2017/decorative" val="1"/>
              </a:ext>
            </a:extLst>
          </p:cNvPr>
          <p:cNvGrpSpPr/>
          <p:nvPr/>
        </p:nvGrpSpPr>
        <p:grpSpPr>
          <a:xfrm>
            <a:off x="8333511" y="1856523"/>
            <a:ext cx="3796146" cy="3796146"/>
            <a:chOff x="8253465" y="1924529"/>
            <a:chExt cx="3796146" cy="3796146"/>
          </a:xfrm>
        </p:grpSpPr>
        <p:pic>
          <p:nvPicPr>
            <p:cNvPr id="1290" name="Google Shape;1290;p25" descr="Earth Globe - Asia with solid fill"/>
            <p:cNvPicPr preferRelativeResize="0"/>
            <p:nvPr/>
          </p:nvPicPr>
          <p:blipFill rotWithShape="1">
            <a:blip r:embed="rId6">
              <a:alphaModFix/>
            </a:blip>
            <a:srcRect/>
            <a:stretch/>
          </p:blipFill>
          <p:spPr>
            <a:xfrm>
              <a:off x="8253465" y="1924529"/>
              <a:ext cx="3796146" cy="3796146"/>
            </a:xfrm>
            <a:prstGeom prst="rect">
              <a:avLst/>
            </a:prstGeom>
            <a:noFill/>
            <a:ln>
              <a:noFill/>
            </a:ln>
          </p:spPr>
        </p:pic>
        <p:pic>
          <p:nvPicPr>
            <p:cNvPr id="1291" name="Google Shape;1291;p25" descr="Azure Cache for Redis logo"/>
            <p:cNvPicPr preferRelativeResize="0"/>
            <p:nvPr/>
          </p:nvPicPr>
          <p:blipFill rotWithShape="1">
            <a:blip r:embed="rId4">
              <a:alphaModFix/>
            </a:blip>
            <a:srcRect/>
            <a:stretch/>
          </p:blipFill>
          <p:spPr>
            <a:xfrm>
              <a:off x="9043916" y="2854022"/>
              <a:ext cx="338713" cy="341776"/>
            </a:xfrm>
            <a:prstGeom prst="rect">
              <a:avLst/>
            </a:prstGeom>
            <a:noFill/>
            <a:ln>
              <a:noFill/>
            </a:ln>
          </p:spPr>
        </p:pic>
        <p:pic>
          <p:nvPicPr>
            <p:cNvPr id="1292" name="Google Shape;1292;p25" descr="Azure Cache for Redis logo"/>
            <p:cNvPicPr preferRelativeResize="0"/>
            <p:nvPr/>
          </p:nvPicPr>
          <p:blipFill rotWithShape="1">
            <a:blip r:embed="rId4">
              <a:alphaModFix/>
            </a:blip>
            <a:srcRect/>
            <a:stretch/>
          </p:blipFill>
          <p:spPr>
            <a:xfrm>
              <a:off x="9491661" y="3624397"/>
              <a:ext cx="338713" cy="341776"/>
            </a:xfrm>
            <a:prstGeom prst="rect">
              <a:avLst/>
            </a:prstGeom>
            <a:noFill/>
            <a:ln>
              <a:noFill/>
            </a:ln>
          </p:spPr>
        </p:pic>
        <p:pic>
          <p:nvPicPr>
            <p:cNvPr id="1293" name="Google Shape;1293;p25" descr="Azure Cache for Redis logo"/>
            <p:cNvPicPr preferRelativeResize="0"/>
            <p:nvPr/>
          </p:nvPicPr>
          <p:blipFill rotWithShape="1">
            <a:blip r:embed="rId4">
              <a:alphaModFix/>
            </a:blip>
            <a:srcRect/>
            <a:stretch/>
          </p:blipFill>
          <p:spPr>
            <a:xfrm>
              <a:off x="10682428" y="4640380"/>
              <a:ext cx="338713" cy="341776"/>
            </a:xfrm>
            <a:prstGeom prst="rect">
              <a:avLst/>
            </a:prstGeom>
            <a:noFill/>
            <a:ln>
              <a:noFill/>
            </a:ln>
          </p:spPr>
        </p:pic>
        <p:pic>
          <p:nvPicPr>
            <p:cNvPr id="1294" name="Google Shape;1294;p25" descr="Azure Cache for Redis logo"/>
            <p:cNvPicPr preferRelativeResize="0"/>
            <p:nvPr/>
          </p:nvPicPr>
          <p:blipFill rotWithShape="1">
            <a:blip r:embed="rId4">
              <a:alphaModFix/>
            </a:blip>
            <a:srcRect/>
            <a:stretch/>
          </p:blipFill>
          <p:spPr>
            <a:xfrm>
              <a:off x="11018084" y="3258112"/>
              <a:ext cx="338713" cy="341776"/>
            </a:xfrm>
            <a:prstGeom prst="rect">
              <a:avLst/>
            </a:prstGeom>
            <a:noFill/>
            <a:ln>
              <a:noFill/>
            </a:ln>
          </p:spPr>
        </p:pic>
        <p:cxnSp>
          <p:nvCxnSpPr>
            <p:cNvPr id="1295" name="Google Shape;1295;p25"/>
            <p:cNvCxnSpPr>
              <a:stCxn id="1292" idx="1"/>
              <a:endCxn id="1291" idx="1"/>
            </p:cNvCxnSpPr>
            <p:nvPr/>
          </p:nvCxnSpPr>
          <p:spPr>
            <a:xfrm rot="10800000">
              <a:off x="9044061" y="3024885"/>
              <a:ext cx="447600" cy="770400"/>
            </a:xfrm>
            <a:prstGeom prst="curvedConnector3">
              <a:avLst>
                <a:gd name="adj1" fmla="val 168934"/>
              </a:avLst>
            </a:prstGeom>
            <a:noFill/>
            <a:ln w="44450" cap="flat" cmpd="sng">
              <a:solidFill>
                <a:schemeClr val="accent2"/>
              </a:solidFill>
              <a:prstDash val="dot"/>
              <a:round/>
              <a:headEnd type="triangle" w="med" len="med"/>
              <a:tailEnd type="triangle" w="med" len="med"/>
            </a:ln>
          </p:spPr>
        </p:cxnSp>
        <p:cxnSp>
          <p:nvCxnSpPr>
            <p:cNvPr id="1296" name="Google Shape;1296;p25"/>
            <p:cNvCxnSpPr>
              <a:stCxn id="1293" idx="1"/>
              <a:endCxn id="1292" idx="2"/>
            </p:cNvCxnSpPr>
            <p:nvPr/>
          </p:nvCxnSpPr>
          <p:spPr>
            <a:xfrm rot="10800000">
              <a:off x="9660928" y="3966168"/>
              <a:ext cx="1021500" cy="845100"/>
            </a:xfrm>
            <a:prstGeom prst="curvedConnector2">
              <a:avLst/>
            </a:prstGeom>
            <a:noFill/>
            <a:ln w="44450" cap="flat" cmpd="sng">
              <a:solidFill>
                <a:schemeClr val="accent2"/>
              </a:solidFill>
              <a:prstDash val="dot"/>
              <a:round/>
              <a:headEnd type="triangle" w="med" len="med"/>
              <a:tailEnd type="triangle" w="med" len="med"/>
            </a:ln>
          </p:spPr>
        </p:cxnSp>
        <p:cxnSp>
          <p:nvCxnSpPr>
            <p:cNvPr id="1297" name="Google Shape;1297;p25"/>
            <p:cNvCxnSpPr>
              <a:stCxn id="1294" idx="0"/>
              <a:endCxn id="1291" idx="0"/>
            </p:cNvCxnSpPr>
            <p:nvPr/>
          </p:nvCxnSpPr>
          <p:spPr>
            <a:xfrm rot="5400000" flipH="1">
              <a:off x="9998241" y="2068912"/>
              <a:ext cx="404100" cy="1974300"/>
            </a:xfrm>
            <a:prstGeom prst="curvedConnector3">
              <a:avLst>
                <a:gd name="adj1" fmla="val 139743"/>
              </a:avLst>
            </a:prstGeom>
            <a:noFill/>
            <a:ln w="44450" cap="flat" cmpd="sng">
              <a:solidFill>
                <a:schemeClr val="accent2"/>
              </a:solidFill>
              <a:prstDash val="dot"/>
              <a:round/>
              <a:headEnd type="triangle" w="med" len="med"/>
              <a:tailEnd type="triangle" w="med" len="med"/>
            </a:ln>
          </p:spPr>
        </p:cxnSp>
        <p:cxnSp>
          <p:nvCxnSpPr>
            <p:cNvPr id="1298" name="Google Shape;1298;p25"/>
            <p:cNvCxnSpPr>
              <a:stCxn id="1294" idx="1"/>
              <a:endCxn id="1293" idx="0"/>
            </p:cNvCxnSpPr>
            <p:nvPr/>
          </p:nvCxnSpPr>
          <p:spPr>
            <a:xfrm flipH="1">
              <a:off x="10851884" y="3429000"/>
              <a:ext cx="166200" cy="1211400"/>
            </a:xfrm>
            <a:prstGeom prst="curvedConnector2">
              <a:avLst/>
            </a:prstGeom>
            <a:noFill/>
            <a:ln w="44450" cap="flat" cmpd="sng">
              <a:solidFill>
                <a:schemeClr val="accent2"/>
              </a:solidFill>
              <a:prstDash val="dot"/>
              <a:round/>
              <a:headEnd type="triangle" w="med" len="med"/>
              <a:tailEnd type="triangle" w="med" len="med"/>
            </a:ln>
          </p:spPr>
        </p:cxnSp>
        <p:grpSp>
          <p:nvGrpSpPr>
            <p:cNvPr id="1299" name="Google Shape;1299;p25"/>
            <p:cNvGrpSpPr/>
            <p:nvPr/>
          </p:nvGrpSpPr>
          <p:grpSpPr>
            <a:xfrm>
              <a:off x="11028047" y="4845785"/>
              <a:ext cx="338713" cy="519563"/>
              <a:chOff x="8509496" y="4811268"/>
              <a:chExt cx="447746" cy="686812"/>
            </a:xfrm>
          </p:grpSpPr>
          <p:pic>
            <p:nvPicPr>
              <p:cNvPr id="1300" name="Google Shape;1300;p25" descr="Smart Phone with solid fill"/>
              <p:cNvPicPr preferRelativeResize="0"/>
              <p:nvPr/>
            </p:nvPicPr>
            <p:blipFill rotWithShape="1">
              <a:blip r:embed="rId7">
                <a:alphaModFix/>
              </a:blip>
              <a:srcRect l="18791" r="16017"/>
              <a:stretch/>
            </p:blipFill>
            <p:spPr>
              <a:xfrm>
                <a:off x="8509496" y="4811268"/>
                <a:ext cx="447746" cy="686812"/>
              </a:xfrm>
              <a:prstGeom prst="rect">
                <a:avLst/>
              </a:prstGeom>
              <a:noFill/>
              <a:ln>
                <a:noFill/>
              </a:ln>
            </p:spPr>
          </p:pic>
          <p:sp>
            <p:nvSpPr>
              <p:cNvPr id="1301" name="Google Shape;1301;p25"/>
              <p:cNvSpPr txBox="1"/>
              <p:nvPr/>
            </p:nvSpPr>
            <p:spPr>
              <a:xfrm>
                <a:off x="8590772" y="5012275"/>
                <a:ext cx="285193" cy="284796"/>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400">
                    <a:solidFill>
                      <a:schemeClr val="dk1"/>
                    </a:solidFill>
                    <a:latin typeface="Quattrocento Sans"/>
                    <a:ea typeface="Quattrocento Sans"/>
                    <a:cs typeface="Quattrocento Sans"/>
                    <a:sym typeface="Quattrocento Sans"/>
                  </a:rPr>
                  <a:t>$</a:t>
                </a:r>
                <a:endParaRPr/>
              </a:p>
            </p:txBody>
          </p:sp>
        </p:grpSp>
        <p:grpSp>
          <p:nvGrpSpPr>
            <p:cNvPr id="1302" name="Google Shape;1302;p25"/>
            <p:cNvGrpSpPr/>
            <p:nvPr/>
          </p:nvGrpSpPr>
          <p:grpSpPr>
            <a:xfrm>
              <a:off x="9801471" y="3253007"/>
              <a:ext cx="338713" cy="519563"/>
              <a:chOff x="8509496" y="4811268"/>
              <a:chExt cx="447746" cy="686812"/>
            </a:xfrm>
          </p:grpSpPr>
          <p:pic>
            <p:nvPicPr>
              <p:cNvPr id="1303" name="Google Shape;1303;p25" descr="Smart Phone with solid fill"/>
              <p:cNvPicPr preferRelativeResize="0"/>
              <p:nvPr/>
            </p:nvPicPr>
            <p:blipFill rotWithShape="1">
              <a:blip r:embed="rId7">
                <a:alphaModFix/>
              </a:blip>
              <a:srcRect l="18791" r="16017"/>
              <a:stretch/>
            </p:blipFill>
            <p:spPr>
              <a:xfrm>
                <a:off x="8509496" y="4811268"/>
                <a:ext cx="447746" cy="686812"/>
              </a:xfrm>
              <a:prstGeom prst="rect">
                <a:avLst/>
              </a:prstGeom>
              <a:noFill/>
              <a:ln>
                <a:noFill/>
              </a:ln>
            </p:spPr>
          </p:pic>
          <p:sp>
            <p:nvSpPr>
              <p:cNvPr id="1304" name="Google Shape;1304;p25"/>
              <p:cNvSpPr txBox="1"/>
              <p:nvPr/>
            </p:nvSpPr>
            <p:spPr>
              <a:xfrm>
                <a:off x="8590772" y="5012275"/>
                <a:ext cx="285193" cy="284796"/>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400" b="0" i="0">
                    <a:solidFill>
                      <a:srgbClr val="222222"/>
                    </a:solidFill>
                    <a:latin typeface="Arial"/>
                    <a:ea typeface="Arial"/>
                    <a:cs typeface="Arial"/>
                    <a:sym typeface="Arial"/>
                  </a:rPr>
                  <a:t>₹</a:t>
                </a:r>
                <a:endParaRPr sz="1400">
                  <a:solidFill>
                    <a:schemeClr val="dk1"/>
                  </a:solidFill>
                  <a:latin typeface="Quattrocento Sans"/>
                  <a:ea typeface="Quattrocento Sans"/>
                  <a:cs typeface="Quattrocento Sans"/>
                  <a:sym typeface="Quattrocento Sans"/>
                </a:endParaRPr>
              </a:p>
            </p:txBody>
          </p:sp>
        </p:grpSp>
        <p:grpSp>
          <p:nvGrpSpPr>
            <p:cNvPr id="1305" name="Google Shape;1305;p25"/>
            <p:cNvGrpSpPr/>
            <p:nvPr/>
          </p:nvGrpSpPr>
          <p:grpSpPr>
            <a:xfrm>
              <a:off x="11135918" y="3603661"/>
              <a:ext cx="338713" cy="519563"/>
              <a:chOff x="8509496" y="4811268"/>
              <a:chExt cx="447746" cy="686812"/>
            </a:xfrm>
          </p:grpSpPr>
          <p:pic>
            <p:nvPicPr>
              <p:cNvPr id="1306" name="Google Shape;1306;p25" descr="Smart Phone with solid fill"/>
              <p:cNvPicPr preferRelativeResize="0"/>
              <p:nvPr/>
            </p:nvPicPr>
            <p:blipFill rotWithShape="1">
              <a:blip r:embed="rId7">
                <a:alphaModFix/>
              </a:blip>
              <a:srcRect l="18791" r="16017"/>
              <a:stretch/>
            </p:blipFill>
            <p:spPr>
              <a:xfrm>
                <a:off x="8509496" y="4811268"/>
                <a:ext cx="447746" cy="686812"/>
              </a:xfrm>
              <a:prstGeom prst="rect">
                <a:avLst/>
              </a:prstGeom>
              <a:noFill/>
              <a:ln>
                <a:noFill/>
              </a:ln>
            </p:spPr>
          </p:pic>
          <p:sp>
            <p:nvSpPr>
              <p:cNvPr id="1307" name="Google Shape;1307;p25"/>
              <p:cNvSpPr txBox="1"/>
              <p:nvPr/>
            </p:nvSpPr>
            <p:spPr>
              <a:xfrm>
                <a:off x="8590772" y="5012275"/>
                <a:ext cx="285193" cy="284796"/>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400" b="0" i="0">
                    <a:solidFill>
                      <a:srgbClr val="222222"/>
                    </a:solidFill>
                    <a:latin typeface="Arial"/>
                    <a:ea typeface="Arial"/>
                    <a:cs typeface="Arial"/>
                    <a:sym typeface="Arial"/>
                  </a:rPr>
                  <a:t>¥</a:t>
                </a:r>
                <a:endParaRPr sz="1400">
                  <a:solidFill>
                    <a:schemeClr val="dk1"/>
                  </a:solidFill>
                  <a:latin typeface="Quattrocento Sans"/>
                  <a:ea typeface="Quattrocento Sans"/>
                  <a:cs typeface="Quattrocento Sans"/>
                  <a:sym typeface="Quattrocento Sans"/>
                </a:endParaRPr>
              </a:p>
            </p:txBody>
          </p:sp>
        </p:grpSp>
        <p:grpSp>
          <p:nvGrpSpPr>
            <p:cNvPr id="1308" name="Google Shape;1308;p25"/>
            <p:cNvGrpSpPr/>
            <p:nvPr/>
          </p:nvGrpSpPr>
          <p:grpSpPr>
            <a:xfrm>
              <a:off x="9422542" y="2765129"/>
              <a:ext cx="338713" cy="519563"/>
              <a:chOff x="8509496" y="4811268"/>
              <a:chExt cx="447746" cy="686812"/>
            </a:xfrm>
          </p:grpSpPr>
          <p:pic>
            <p:nvPicPr>
              <p:cNvPr id="1309" name="Google Shape;1309;p25" descr="Smart Phone with solid fill"/>
              <p:cNvPicPr preferRelativeResize="0"/>
              <p:nvPr/>
            </p:nvPicPr>
            <p:blipFill rotWithShape="1">
              <a:blip r:embed="rId7">
                <a:alphaModFix/>
              </a:blip>
              <a:srcRect l="18791" r="16017"/>
              <a:stretch/>
            </p:blipFill>
            <p:spPr>
              <a:xfrm>
                <a:off x="8509496" y="4811268"/>
                <a:ext cx="447746" cy="686812"/>
              </a:xfrm>
              <a:prstGeom prst="rect">
                <a:avLst/>
              </a:prstGeom>
              <a:noFill/>
              <a:ln>
                <a:noFill/>
              </a:ln>
            </p:spPr>
          </p:pic>
          <p:sp>
            <p:nvSpPr>
              <p:cNvPr id="1310" name="Google Shape;1310;p25"/>
              <p:cNvSpPr txBox="1"/>
              <p:nvPr/>
            </p:nvSpPr>
            <p:spPr>
              <a:xfrm>
                <a:off x="8590772" y="5012275"/>
                <a:ext cx="285193" cy="284796"/>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400" b="0" i="0">
                    <a:solidFill>
                      <a:srgbClr val="222222"/>
                    </a:solidFill>
                    <a:latin typeface="Arial"/>
                    <a:ea typeface="Arial"/>
                    <a:cs typeface="Arial"/>
                    <a:sym typeface="Arial"/>
                  </a:rPr>
                  <a:t>₽</a:t>
                </a:r>
                <a:endParaRPr sz="1400">
                  <a:solidFill>
                    <a:schemeClr val="dk1"/>
                  </a:solidFill>
                  <a:latin typeface="Quattrocento Sans"/>
                  <a:ea typeface="Quattrocento Sans"/>
                  <a:cs typeface="Quattrocento Sans"/>
                  <a:sym typeface="Quattrocento Sans"/>
                </a:endParaRPr>
              </a:p>
            </p:txBody>
          </p:sp>
        </p:grpSp>
      </p:grpSp>
      <p:grpSp>
        <p:nvGrpSpPr>
          <p:cNvPr id="1311" name="Google Shape;1311;p25">
            <a:extLst>
              <a:ext uri="{C183D7F6-B498-43B3-948B-1728B52AA6E4}">
                <adec:decorative xmlns:adec="http://schemas.microsoft.com/office/drawing/2017/decorative" val="1"/>
              </a:ext>
            </a:extLst>
          </p:cNvPr>
          <p:cNvGrpSpPr/>
          <p:nvPr/>
        </p:nvGrpSpPr>
        <p:grpSpPr>
          <a:xfrm>
            <a:off x="11169577" y="50849"/>
            <a:ext cx="822960" cy="822960"/>
            <a:chOff x="6591300" y="1062100"/>
            <a:chExt cx="7384542" cy="7384542"/>
          </a:xfrm>
        </p:grpSpPr>
        <p:grpSp>
          <p:nvGrpSpPr>
            <p:cNvPr id="1312" name="Google Shape;1312;p25"/>
            <p:cNvGrpSpPr/>
            <p:nvPr/>
          </p:nvGrpSpPr>
          <p:grpSpPr>
            <a:xfrm>
              <a:off x="6591300" y="1062100"/>
              <a:ext cx="7384542" cy="7384542"/>
              <a:chOff x="6591300" y="1062100"/>
              <a:chExt cx="7384542" cy="7384542"/>
            </a:xfrm>
          </p:grpSpPr>
          <p:pic>
            <p:nvPicPr>
              <p:cNvPr id="1313" name="Google Shape;1313;p25" descr="Earth globe: Americas"/>
              <p:cNvPicPr preferRelativeResize="0"/>
              <p:nvPr/>
            </p:nvPicPr>
            <p:blipFill rotWithShape="1">
              <a:blip r:embed="rId8">
                <a:alphaModFix/>
              </a:blip>
              <a:srcRect/>
              <a:stretch/>
            </p:blipFill>
            <p:spPr>
              <a:xfrm>
                <a:off x="6591300" y="1062100"/>
                <a:ext cx="7384542" cy="7384542"/>
              </a:xfrm>
              <a:prstGeom prst="rect">
                <a:avLst/>
              </a:prstGeom>
              <a:noFill/>
              <a:ln>
                <a:noFill/>
              </a:ln>
            </p:spPr>
          </p:pic>
          <p:pic>
            <p:nvPicPr>
              <p:cNvPr id="1314" name="Google Shape;1314;p25" descr="Marker"/>
              <p:cNvPicPr preferRelativeResize="0"/>
              <p:nvPr/>
            </p:nvPicPr>
            <p:blipFill rotWithShape="1">
              <a:blip r:embed="rId9">
                <a:alphaModFix/>
              </a:blip>
              <a:srcRect/>
              <a:stretch/>
            </p:blipFill>
            <p:spPr>
              <a:xfrm>
                <a:off x="8688243" y="3012950"/>
                <a:ext cx="419100" cy="419100"/>
              </a:xfrm>
              <a:prstGeom prst="rect">
                <a:avLst/>
              </a:prstGeom>
              <a:noFill/>
              <a:ln>
                <a:noFill/>
              </a:ln>
            </p:spPr>
          </p:pic>
          <p:pic>
            <p:nvPicPr>
              <p:cNvPr id="1315" name="Google Shape;1315;p25" descr="Marker"/>
              <p:cNvPicPr preferRelativeResize="0"/>
              <p:nvPr/>
            </p:nvPicPr>
            <p:blipFill rotWithShape="1">
              <a:blip r:embed="rId9">
                <a:alphaModFix/>
              </a:blip>
              <a:srcRect/>
              <a:stretch/>
            </p:blipFill>
            <p:spPr>
              <a:xfrm>
                <a:off x="10190098" y="3370586"/>
                <a:ext cx="419100" cy="419100"/>
              </a:xfrm>
              <a:prstGeom prst="rect">
                <a:avLst/>
              </a:prstGeom>
              <a:noFill/>
              <a:ln>
                <a:noFill/>
              </a:ln>
            </p:spPr>
          </p:pic>
          <p:pic>
            <p:nvPicPr>
              <p:cNvPr id="1316" name="Google Shape;1316;p25" descr="Marker"/>
              <p:cNvPicPr preferRelativeResize="0"/>
              <p:nvPr/>
            </p:nvPicPr>
            <p:blipFill rotWithShape="1">
              <a:blip r:embed="rId9">
                <a:alphaModFix/>
              </a:blip>
              <a:srcRect/>
              <a:stretch/>
            </p:blipFill>
            <p:spPr>
              <a:xfrm>
                <a:off x="11679093" y="5832989"/>
                <a:ext cx="419100" cy="419100"/>
              </a:xfrm>
              <a:prstGeom prst="rect">
                <a:avLst/>
              </a:prstGeom>
              <a:noFill/>
              <a:ln>
                <a:noFill/>
              </a:ln>
            </p:spPr>
          </p:pic>
          <p:cxnSp>
            <p:nvCxnSpPr>
              <p:cNvPr id="1317" name="Google Shape;1317;p25"/>
              <p:cNvCxnSpPr>
                <a:stCxn id="1314" idx="0"/>
                <a:endCxn id="1315" idx="0"/>
              </p:cNvCxnSpPr>
              <p:nvPr/>
            </p:nvCxnSpPr>
            <p:spPr>
              <a:xfrm rot="-5400000" flipH="1">
                <a:off x="9469893" y="2440850"/>
                <a:ext cx="357600" cy="1501800"/>
              </a:xfrm>
              <a:prstGeom prst="curvedConnector3">
                <a:avLst>
                  <a:gd name="adj1" fmla="val -106534"/>
                </a:avLst>
              </a:prstGeom>
              <a:noFill/>
              <a:ln w="38100" cap="flat" cmpd="sng">
                <a:solidFill>
                  <a:srgbClr val="243A5E"/>
                </a:solidFill>
                <a:prstDash val="dot"/>
                <a:round/>
                <a:headEnd type="triangle" w="med" len="med"/>
                <a:tailEnd type="triangle" w="med" len="med"/>
              </a:ln>
            </p:spPr>
          </p:cxnSp>
        </p:grpSp>
        <p:cxnSp>
          <p:nvCxnSpPr>
            <p:cNvPr id="1318" name="Google Shape;1318;p25"/>
            <p:cNvCxnSpPr>
              <a:stCxn id="1315" idx="3"/>
              <a:endCxn id="1316" idx="0"/>
            </p:cNvCxnSpPr>
            <p:nvPr/>
          </p:nvCxnSpPr>
          <p:spPr>
            <a:xfrm>
              <a:off x="10609198" y="3580136"/>
              <a:ext cx="1279500" cy="2253000"/>
            </a:xfrm>
            <a:prstGeom prst="curvedConnector2">
              <a:avLst/>
            </a:prstGeom>
            <a:noFill/>
            <a:ln w="38100" cap="flat" cmpd="sng">
              <a:solidFill>
                <a:srgbClr val="243A5E"/>
              </a:solidFill>
              <a:prstDash val="dot"/>
              <a:round/>
              <a:headEnd type="triangle" w="med" len="med"/>
              <a:tailEnd type="triangle" w="med" len="med"/>
            </a:ln>
          </p:spPr>
        </p:cxnSp>
      </p:grpSp>
    </p:spTree>
    <p:extLst>
      <p:ext uri="{BB962C8B-B14F-4D97-AF65-F5344CB8AC3E}">
        <p14:creationId xmlns:p14="http://schemas.microsoft.com/office/powerpoint/2010/main" val="222715887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27">
            <a:extLst>
              <a:ext uri="{C183D7F6-B498-43B3-948B-1728B52AA6E4}">
                <adec:decorative xmlns:adec="http://schemas.microsoft.com/office/drawing/2017/decorative" val="1"/>
              </a:ext>
            </a:extLst>
          </p:cNvPr>
          <p:cNvSpPr/>
          <p:nvPr/>
        </p:nvSpPr>
        <p:spPr>
          <a:xfrm>
            <a:off x="0" y="5352206"/>
            <a:ext cx="12192000" cy="1505794"/>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347" name="Google Shape;1347;p2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dirty="0"/>
              <a:t>Architecture—Shopping Cart</a:t>
            </a:r>
            <a:endParaRPr dirty="0"/>
          </a:p>
        </p:txBody>
      </p:sp>
      <p:pic>
        <p:nvPicPr>
          <p:cNvPr id="1348" name="Google Shape;1348;p27">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1854051" y="3271692"/>
            <a:ext cx="609063" cy="530978"/>
          </a:xfrm>
          <a:prstGeom prst="rect">
            <a:avLst/>
          </a:prstGeom>
          <a:noFill/>
          <a:ln>
            <a:noFill/>
          </a:ln>
        </p:spPr>
      </p:pic>
      <p:pic>
        <p:nvPicPr>
          <p:cNvPr id="1349" name="Google Shape;1349;p27" descr="Azure Cache for Redis logo"/>
          <p:cNvPicPr preferRelativeResize="0"/>
          <p:nvPr/>
        </p:nvPicPr>
        <p:blipFill rotWithShape="1">
          <a:blip r:embed="rId4">
            <a:alphaModFix/>
          </a:blip>
          <a:srcRect t="10637" b="9783"/>
          <a:stretch/>
        </p:blipFill>
        <p:spPr>
          <a:xfrm>
            <a:off x="6504889" y="3271693"/>
            <a:ext cx="646274" cy="518952"/>
          </a:xfrm>
          <a:prstGeom prst="rect">
            <a:avLst/>
          </a:prstGeom>
          <a:noFill/>
          <a:ln>
            <a:noFill/>
          </a:ln>
        </p:spPr>
      </p:pic>
      <p:sp>
        <p:nvSpPr>
          <p:cNvPr id="1350" name="Google Shape;1350;p27"/>
          <p:cNvSpPr txBox="1"/>
          <p:nvPr/>
        </p:nvSpPr>
        <p:spPr>
          <a:xfrm>
            <a:off x="5985624" y="4612425"/>
            <a:ext cx="1684804" cy="33855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chemeClr val="dk1"/>
                </a:solidFill>
                <a:latin typeface="Quattrocento Sans"/>
                <a:ea typeface="Quattrocento Sans"/>
                <a:cs typeface="Quattrocento Sans"/>
                <a:sym typeface="Quattrocento Sans"/>
              </a:rPr>
              <a:t>Azure Cache for Redis</a:t>
            </a:r>
            <a:endParaRPr/>
          </a:p>
          <a:p>
            <a:pPr marL="0" marR="0" lvl="0" indent="0" algn="ctr" rtl="0">
              <a:spcBef>
                <a:spcPts val="0"/>
              </a:spcBef>
              <a:spcAft>
                <a:spcPts val="0"/>
              </a:spcAft>
              <a:buNone/>
            </a:pPr>
            <a:r>
              <a:rPr lang="en-US" sz="1100">
                <a:solidFill>
                  <a:schemeClr val="dk1"/>
                </a:solidFill>
                <a:latin typeface="Quattrocento Sans"/>
                <a:ea typeface="Quattrocento Sans"/>
                <a:cs typeface="Quattrocento Sans"/>
                <a:sym typeface="Quattrocento Sans"/>
              </a:rPr>
              <a:t>(globally replicated)</a:t>
            </a:r>
            <a:endParaRPr/>
          </a:p>
        </p:txBody>
      </p:sp>
      <p:sp>
        <p:nvSpPr>
          <p:cNvPr id="1351" name="Google Shape;1351;p27"/>
          <p:cNvSpPr txBox="1"/>
          <p:nvPr/>
        </p:nvSpPr>
        <p:spPr>
          <a:xfrm>
            <a:off x="3291570" y="2962237"/>
            <a:ext cx="1684804"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chemeClr val="dk1"/>
                </a:solidFill>
                <a:latin typeface="Quattrocento Sans"/>
                <a:ea typeface="Quattrocento Sans"/>
                <a:cs typeface="Quattrocento Sans"/>
                <a:sym typeface="Quattrocento Sans"/>
              </a:rPr>
              <a:t>Azure App Service</a:t>
            </a:r>
            <a:endParaRPr/>
          </a:p>
        </p:txBody>
      </p:sp>
      <p:sp>
        <p:nvSpPr>
          <p:cNvPr id="1352" name="Google Shape;1352;p27"/>
          <p:cNvSpPr txBox="1"/>
          <p:nvPr/>
        </p:nvSpPr>
        <p:spPr>
          <a:xfrm>
            <a:off x="1248150" y="2964524"/>
            <a:ext cx="1992888" cy="1692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chemeClr val="dk1"/>
                </a:solidFill>
                <a:latin typeface="Quattrocento Sans"/>
                <a:ea typeface="Quattrocento Sans"/>
                <a:cs typeface="Quattrocento Sans"/>
                <a:sym typeface="Quattrocento Sans"/>
              </a:rPr>
              <a:t>Browser/Mobile App</a:t>
            </a:r>
            <a:endParaRPr/>
          </a:p>
        </p:txBody>
      </p:sp>
      <p:cxnSp>
        <p:nvCxnSpPr>
          <p:cNvPr id="1353" name="Google Shape;1353;p27">
            <a:extLst>
              <a:ext uri="{C183D7F6-B498-43B3-948B-1728B52AA6E4}">
                <adec:decorative xmlns:adec="http://schemas.microsoft.com/office/drawing/2017/decorative" val="1"/>
              </a:ext>
            </a:extLst>
          </p:cNvPr>
          <p:cNvCxnSpPr>
            <a:stCxn id="1348" idx="3"/>
          </p:cNvCxnSpPr>
          <p:nvPr/>
        </p:nvCxnSpPr>
        <p:spPr>
          <a:xfrm rot="10800000" flipH="1">
            <a:off x="2463114" y="3536881"/>
            <a:ext cx="1405800" cy="300"/>
          </a:xfrm>
          <a:prstGeom prst="straightConnector1">
            <a:avLst/>
          </a:prstGeom>
          <a:noFill/>
          <a:ln w="19050" cap="flat" cmpd="sng">
            <a:solidFill>
              <a:schemeClr val="dk1"/>
            </a:solidFill>
            <a:prstDash val="solid"/>
            <a:round/>
            <a:headEnd type="none" w="sm" len="sm"/>
            <a:tailEnd type="triangle" w="med" len="med"/>
          </a:ln>
        </p:spPr>
      </p:cxnSp>
      <p:cxnSp>
        <p:nvCxnSpPr>
          <p:cNvPr id="1354" name="Google Shape;1354;p27">
            <a:extLst>
              <a:ext uri="{C183D7F6-B498-43B3-948B-1728B52AA6E4}">
                <adec:decorative xmlns:adec="http://schemas.microsoft.com/office/drawing/2017/decorative" val="1"/>
              </a:ext>
            </a:extLst>
          </p:cNvPr>
          <p:cNvCxnSpPr>
            <a:endCxn id="1349" idx="1"/>
          </p:cNvCxnSpPr>
          <p:nvPr/>
        </p:nvCxnSpPr>
        <p:spPr>
          <a:xfrm rot="10800000" flipH="1">
            <a:off x="4399189" y="3531169"/>
            <a:ext cx="2105700" cy="5700"/>
          </a:xfrm>
          <a:prstGeom prst="straightConnector1">
            <a:avLst/>
          </a:prstGeom>
          <a:noFill/>
          <a:ln w="19050" cap="flat" cmpd="sng">
            <a:solidFill>
              <a:schemeClr val="dk1"/>
            </a:solidFill>
            <a:prstDash val="solid"/>
            <a:round/>
            <a:headEnd type="triangle" w="med" len="med"/>
            <a:tailEnd type="triangle" w="med" len="med"/>
          </a:ln>
        </p:spPr>
      </p:cxnSp>
      <p:sp>
        <p:nvSpPr>
          <p:cNvPr id="1355" name="Google Shape;1355;p27"/>
          <p:cNvSpPr/>
          <p:nvPr/>
        </p:nvSpPr>
        <p:spPr>
          <a:xfrm>
            <a:off x="3986922" y="2485200"/>
            <a:ext cx="341434" cy="341434"/>
          </a:xfrm>
          <a:prstGeom prst="ellipse">
            <a:avLst/>
          </a:prstGeom>
          <a:noFill/>
          <a:ln w="38100" cap="flat" cmpd="sng">
            <a:solidFill>
              <a:schemeClr val="accent1"/>
            </a:solidFill>
            <a:prstDash val="solid"/>
            <a:round/>
            <a:headEnd type="none" w="sm" len="sm"/>
            <a:tailEnd type="none" w="sm" len="sm"/>
          </a:ln>
        </p:spPr>
        <p:txBody>
          <a:bodyPr spcFirstLastPara="1" wrap="square" lIns="182875" tIns="146300" rIns="182875" bIns="146300" anchor="ctr" anchorCtr="0">
            <a:noAutofit/>
          </a:bodyPr>
          <a:lstStyle/>
          <a:p>
            <a:pPr marL="0" marR="0" lvl="0" indent="0" algn="ctr" rtl="0">
              <a:spcBef>
                <a:spcPts val="0"/>
              </a:spcBef>
              <a:spcAft>
                <a:spcPts val="0"/>
              </a:spcAft>
              <a:buNone/>
            </a:pPr>
            <a:r>
              <a:rPr lang="en-US" sz="2000">
                <a:solidFill>
                  <a:schemeClr val="dk1"/>
                </a:solidFill>
                <a:latin typeface="Quattrocento Sans"/>
                <a:ea typeface="Quattrocento Sans"/>
                <a:cs typeface="Quattrocento Sans"/>
                <a:sym typeface="Quattrocento Sans"/>
              </a:rPr>
              <a:t>1</a:t>
            </a:r>
            <a:endParaRPr/>
          </a:p>
        </p:txBody>
      </p:sp>
      <p:sp>
        <p:nvSpPr>
          <p:cNvPr id="1356" name="Google Shape;1356;p27"/>
          <p:cNvSpPr/>
          <p:nvPr/>
        </p:nvSpPr>
        <p:spPr>
          <a:xfrm>
            <a:off x="2130540" y="5451564"/>
            <a:ext cx="341434" cy="341434"/>
          </a:xfrm>
          <a:prstGeom prst="ellipse">
            <a:avLst/>
          </a:prstGeom>
          <a:noFill/>
          <a:ln w="38100" cap="flat" cmpd="sng">
            <a:solidFill>
              <a:schemeClr val="accent1"/>
            </a:solidFill>
            <a:prstDash val="solid"/>
            <a:round/>
            <a:headEnd type="none" w="sm" len="sm"/>
            <a:tailEnd type="none" w="sm" len="sm"/>
          </a:ln>
        </p:spPr>
        <p:txBody>
          <a:bodyPr spcFirstLastPara="1" wrap="square" lIns="182875" tIns="146300" rIns="182875" bIns="146300" anchor="ctr" anchorCtr="0">
            <a:noAutofit/>
          </a:bodyPr>
          <a:lstStyle/>
          <a:p>
            <a:pPr marL="0" marR="0" lvl="0" indent="0" algn="ctr" rtl="0">
              <a:spcBef>
                <a:spcPts val="0"/>
              </a:spcBef>
              <a:spcAft>
                <a:spcPts val="0"/>
              </a:spcAft>
              <a:buNone/>
            </a:pPr>
            <a:r>
              <a:rPr lang="en-US" sz="2000">
                <a:solidFill>
                  <a:schemeClr val="dk1"/>
                </a:solidFill>
                <a:latin typeface="Quattrocento Sans"/>
                <a:ea typeface="Quattrocento Sans"/>
                <a:cs typeface="Quattrocento Sans"/>
                <a:sym typeface="Quattrocento Sans"/>
              </a:rPr>
              <a:t>1</a:t>
            </a:r>
            <a:endParaRPr/>
          </a:p>
        </p:txBody>
      </p:sp>
      <p:sp>
        <p:nvSpPr>
          <p:cNvPr id="1357" name="Google Shape;1357;p27"/>
          <p:cNvSpPr txBox="1"/>
          <p:nvPr/>
        </p:nvSpPr>
        <p:spPr>
          <a:xfrm>
            <a:off x="800100" y="5929251"/>
            <a:ext cx="3002314"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Quattrocento Sans"/>
                <a:ea typeface="Quattrocento Sans"/>
                <a:cs typeface="Quattrocento Sans"/>
                <a:sym typeface="Quattrocento Sans"/>
              </a:rPr>
              <a:t>Azure App Service</a:t>
            </a:r>
            <a:endParaRPr/>
          </a:p>
        </p:txBody>
      </p:sp>
      <p:sp>
        <p:nvSpPr>
          <p:cNvPr id="1358" name="Google Shape;1358;p27"/>
          <p:cNvSpPr txBox="1"/>
          <p:nvPr/>
        </p:nvSpPr>
        <p:spPr>
          <a:xfrm>
            <a:off x="4291962" y="5892355"/>
            <a:ext cx="3918628"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Quattrocento Sans"/>
                <a:ea typeface="Quattrocento Sans"/>
                <a:cs typeface="Quattrocento Sans"/>
                <a:sym typeface="Quattrocento Sans"/>
              </a:rPr>
              <a:t>Azure Cache for Redis is used to store user session data like login tokens and shopping cart information</a:t>
            </a:r>
            <a:endParaRPr/>
          </a:p>
        </p:txBody>
      </p:sp>
      <p:sp>
        <p:nvSpPr>
          <p:cNvPr id="1359" name="Google Shape;1359;p27"/>
          <p:cNvSpPr txBox="1"/>
          <p:nvPr/>
        </p:nvSpPr>
        <p:spPr>
          <a:xfrm>
            <a:off x="8241981" y="5879943"/>
            <a:ext cx="3918628"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Quattrocento Sans"/>
                <a:ea typeface="Quattrocento Sans"/>
                <a:cs typeface="Quattrocento Sans"/>
                <a:sym typeface="Quattrocento Sans"/>
              </a:rPr>
              <a:t>Using active geo-replication, a customer’s data can be automatically duplicated to other regions in a multi-master configuration, allowing for users to seamlessly move between regions</a:t>
            </a:r>
            <a:endParaRPr/>
          </a:p>
        </p:txBody>
      </p:sp>
      <p:sp>
        <p:nvSpPr>
          <p:cNvPr id="1360" name="Google Shape;1360;p27"/>
          <p:cNvSpPr/>
          <p:nvPr/>
        </p:nvSpPr>
        <p:spPr>
          <a:xfrm>
            <a:off x="5920565" y="5479457"/>
            <a:ext cx="341434" cy="341434"/>
          </a:xfrm>
          <a:prstGeom prst="ellipse">
            <a:avLst/>
          </a:prstGeom>
          <a:noFill/>
          <a:ln w="38100" cap="flat" cmpd="sng">
            <a:solidFill>
              <a:schemeClr val="accent1"/>
            </a:solidFill>
            <a:prstDash val="solid"/>
            <a:round/>
            <a:headEnd type="none" w="sm" len="sm"/>
            <a:tailEnd type="none" w="sm" len="sm"/>
          </a:ln>
        </p:spPr>
        <p:txBody>
          <a:bodyPr spcFirstLastPara="1" wrap="square" lIns="182875" tIns="146300" rIns="182875" bIns="146300" anchor="ctr" anchorCtr="0">
            <a:noAutofit/>
          </a:bodyPr>
          <a:lstStyle/>
          <a:p>
            <a:pPr marL="0" marR="0" lvl="0" indent="0" algn="ctr" rtl="0">
              <a:spcBef>
                <a:spcPts val="0"/>
              </a:spcBef>
              <a:spcAft>
                <a:spcPts val="0"/>
              </a:spcAft>
              <a:buNone/>
            </a:pPr>
            <a:r>
              <a:rPr lang="en-US" sz="2000">
                <a:solidFill>
                  <a:schemeClr val="dk1"/>
                </a:solidFill>
                <a:latin typeface="Quattrocento Sans"/>
                <a:ea typeface="Quattrocento Sans"/>
                <a:cs typeface="Quattrocento Sans"/>
                <a:sym typeface="Quattrocento Sans"/>
              </a:rPr>
              <a:t>2</a:t>
            </a:r>
            <a:endParaRPr/>
          </a:p>
        </p:txBody>
      </p:sp>
      <p:sp>
        <p:nvSpPr>
          <p:cNvPr id="1361" name="Google Shape;1361;p27"/>
          <p:cNvSpPr/>
          <p:nvPr/>
        </p:nvSpPr>
        <p:spPr>
          <a:xfrm>
            <a:off x="10030578" y="5469833"/>
            <a:ext cx="341434" cy="341434"/>
          </a:xfrm>
          <a:prstGeom prst="ellipse">
            <a:avLst/>
          </a:prstGeom>
          <a:noFill/>
          <a:ln w="38100" cap="flat" cmpd="sng">
            <a:solidFill>
              <a:schemeClr val="accent1"/>
            </a:solidFill>
            <a:prstDash val="solid"/>
            <a:round/>
            <a:headEnd type="none" w="sm" len="sm"/>
            <a:tailEnd type="none" w="sm" len="sm"/>
          </a:ln>
        </p:spPr>
        <p:txBody>
          <a:bodyPr spcFirstLastPara="1" wrap="square" lIns="182875" tIns="146300" rIns="182875" bIns="146300" anchor="ctr" anchorCtr="0">
            <a:noAutofit/>
          </a:bodyPr>
          <a:lstStyle/>
          <a:p>
            <a:pPr marL="0" marR="0" lvl="0" indent="0" algn="ctr" rtl="0">
              <a:spcBef>
                <a:spcPts val="0"/>
              </a:spcBef>
              <a:spcAft>
                <a:spcPts val="0"/>
              </a:spcAft>
              <a:buNone/>
            </a:pPr>
            <a:r>
              <a:rPr lang="en-US" sz="2000">
                <a:solidFill>
                  <a:schemeClr val="dk1"/>
                </a:solidFill>
                <a:latin typeface="Quattrocento Sans"/>
                <a:ea typeface="Quattrocento Sans"/>
                <a:cs typeface="Quattrocento Sans"/>
                <a:sym typeface="Quattrocento Sans"/>
              </a:rPr>
              <a:t>3</a:t>
            </a:r>
            <a:endParaRPr/>
          </a:p>
        </p:txBody>
      </p:sp>
      <p:grpSp>
        <p:nvGrpSpPr>
          <p:cNvPr id="1362" name="Google Shape;1362;p27">
            <a:extLst>
              <a:ext uri="{C183D7F6-B498-43B3-948B-1728B52AA6E4}">
                <adec:decorative xmlns:adec="http://schemas.microsoft.com/office/drawing/2017/decorative" val="1"/>
              </a:ext>
            </a:extLst>
          </p:cNvPr>
          <p:cNvGrpSpPr/>
          <p:nvPr/>
        </p:nvGrpSpPr>
        <p:grpSpPr>
          <a:xfrm>
            <a:off x="7115833" y="2198261"/>
            <a:ext cx="455498" cy="455498"/>
            <a:chOff x="6329507" y="5918711"/>
            <a:chExt cx="553998" cy="553998"/>
          </a:xfrm>
        </p:grpSpPr>
        <p:sp>
          <p:nvSpPr>
            <p:cNvPr id="1363" name="Google Shape;1363;p27"/>
            <p:cNvSpPr/>
            <p:nvPr/>
          </p:nvSpPr>
          <p:spPr>
            <a:xfrm>
              <a:off x="6402150" y="5992088"/>
              <a:ext cx="408712" cy="408712"/>
            </a:xfrm>
            <a:prstGeom prst="ellipse">
              <a:avLst/>
            </a:prstGeom>
            <a:solidFill>
              <a:schemeClr val="lt1"/>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pic>
          <p:nvPicPr>
            <p:cNvPr id="1364" name="Google Shape;1364;p27" descr="Earth globe: Americas with solid fill"/>
            <p:cNvPicPr preferRelativeResize="0"/>
            <p:nvPr/>
          </p:nvPicPr>
          <p:blipFill rotWithShape="1">
            <a:blip r:embed="rId5">
              <a:alphaModFix/>
            </a:blip>
            <a:srcRect/>
            <a:stretch/>
          </p:blipFill>
          <p:spPr>
            <a:xfrm>
              <a:off x="6329507" y="5918711"/>
              <a:ext cx="553998" cy="553998"/>
            </a:xfrm>
            <a:prstGeom prst="rect">
              <a:avLst/>
            </a:prstGeom>
            <a:noFill/>
            <a:ln>
              <a:noFill/>
            </a:ln>
          </p:spPr>
        </p:pic>
      </p:grpSp>
      <p:pic>
        <p:nvPicPr>
          <p:cNvPr id="1365" name="Google Shape;1365;p27" descr="Azure Cache for Redis logo"/>
          <p:cNvPicPr preferRelativeResize="0"/>
          <p:nvPr/>
        </p:nvPicPr>
        <p:blipFill rotWithShape="1">
          <a:blip r:embed="rId6">
            <a:alphaModFix/>
          </a:blip>
          <a:srcRect t="10637" b="9783"/>
          <a:stretch/>
        </p:blipFill>
        <p:spPr>
          <a:xfrm>
            <a:off x="6504889" y="4072276"/>
            <a:ext cx="646274" cy="518952"/>
          </a:xfrm>
          <a:prstGeom prst="rect">
            <a:avLst/>
          </a:prstGeom>
          <a:noFill/>
          <a:ln>
            <a:noFill/>
          </a:ln>
        </p:spPr>
      </p:pic>
      <p:pic>
        <p:nvPicPr>
          <p:cNvPr id="1366" name="Google Shape;1366;p27" descr="Azure Cache for Redis logo"/>
          <p:cNvPicPr preferRelativeResize="0"/>
          <p:nvPr/>
        </p:nvPicPr>
        <p:blipFill rotWithShape="1">
          <a:blip r:embed="rId6">
            <a:alphaModFix/>
          </a:blip>
          <a:srcRect t="10637" b="9783"/>
          <a:stretch/>
        </p:blipFill>
        <p:spPr>
          <a:xfrm>
            <a:off x="6514955" y="3280181"/>
            <a:ext cx="646274" cy="518952"/>
          </a:xfrm>
          <a:prstGeom prst="rect">
            <a:avLst/>
          </a:prstGeom>
          <a:noFill/>
          <a:ln>
            <a:noFill/>
          </a:ln>
        </p:spPr>
      </p:pic>
      <p:pic>
        <p:nvPicPr>
          <p:cNvPr id="1367" name="Google Shape;1367;p27" descr="Azure Cache for Redis logo"/>
          <p:cNvPicPr preferRelativeResize="0"/>
          <p:nvPr/>
        </p:nvPicPr>
        <p:blipFill rotWithShape="1">
          <a:blip r:embed="rId6">
            <a:alphaModFix/>
          </a:blip>
          <a:srcRect t="10637" b="9783"/>
          <a:stretch/>
        </p:blipFill>
        <p:spPr>
          <a:xfrm>
            <a:off x="6515799" y="2502123"/>
            <a:ext cx="646274" cy="518952"/>
          </a:xfrm>
          <a:prstGeom prst="rect">
            <a:avLst/>
          </a:prstGeom>
          <a:noFill/>
          <a:ln>
            <a:noFill/>
          </a:ln>
        </p:spPr>
      </p:pic>
      <p:cxnSp>
        <p:nvCxnSpPr>
          <p:cNvPr id="1368" name="Google Shape;1368;p27">
            <a:extLst>
              <a:ext uri="{C183D7F6-B498-43B3-948B-1728B52AA6E4}">
                <adec:decorative xmlns:adec="http://schemas.microsoft.com/office/drawing/2017/decorative" val="1"/>
              </a:ext>
            </a:extLst>
          </p:cNvPr>
          <p:cNvCxnSpPr>
            <a:stCxn id="1367" idx="2"/>
            <a:endCxn id="1366" idx="0"/>
          </p:cNvCxnSpPr>
          <p:nvPr/>
        </p:nvCxnSpPr>
        <p:spPr>
          <a:xfrm flipH="1">
            <a:off x="6838036" y="3021075"/>
            <a:ext cx="900" cy="259200"/>
          </a:xfrm>
          <a:prstGeom prst="straightConnector1">
            <a:avLst/>
          </a:prstGeom>
          <a:noFill/>
          <a:ln w="19050" cap="flat" cmpd="sng">
            <a:solidFill>
              <a:schemeClr val="dk1"/>
            </a:solidFill>
            <a:prstDash val="solid"/>
            <a:round/>
            <a:headEnd type="triangle" w="med" len="med"/>
            <a:tailEnd type="triangle" w="med" len="med"/>
          </a:ln>
        </p:spPr>
      </p:cxnSp>
      <p:cxnSp>
        <p:nvCxnSpPr>
          <p:cNvPr id="1369" name="Google Shape;1369;p27">
            <a:extLst>
              <a:ext uri="{C183D7F6-B498-43B3-948B-1728B52AA6E4}">
                <adec:decorative xmlns:adec="http://schemas.microsoft.com/office/drawing/2017/decorative" val="1"/>
              </a:ext>
            </a:extLst>
          </p:cNvPr>
          <p:cNvCxnSpPr>
            <a:stCxn id="1366" idx="2"/>
            <a:endCxn id="1365" idx="0"/>
          </p:cNvCxnSpPr>
          <p:nvPr/>
        </p:nvCxnSpPr>
        <p:spPr>
          <a:xfrm flipH="1">
            <a:off x="6827892" y="3799133"/>
            <a:ext cx="10200" cy="273000"/>
          </a:xfrm>
          <a:prstGeom prst="straightConnector1">
            <a:avLst/>
          </a:prstGeom>
          <a:noFill/>
          <a:ln w="19050" cap="flat" cmpd="sng">
            <a:solidFill>
              <a:schemeClr val="dk1"/>
            </a:solidFill>
            <a:prstDash val="solid"/>
            <a:round/>
            <a:headEnd type="triangle" w="med" len="med"/>
            <a:tailEnd type="triangle" w="med" len="med"/>
          </a:ln>
        </p:spPr>
      </p:cxnSp>
      <p:pic>
        <p:nvPicPr>
          <p:cNvPr id="1370" name="Google Shape;1370;p27" descr="Earth globe: Asia and Australia with solid fill"/>
          <p:cNvPicPr preferRelativeResize="0"/>
          <p:nvPr/>
        </p:nvPicPr>
        <p:blipFill rotWithShape="1">
          <a:blip r:embed="rId7">
            <a:alphaModFix/>
          </a:blip>
          <a:srcRect/>
          <a:stretch/>
        </p:blipFill>
        <p:spPr>
          <a:xfrm>
            <a:off x="7117424" y="3861290"/>
            <a:ext cx="452317" cy="452317"/>
          </a:xfrm>
          <a:prstGeom prst="rect">
            <a:avLst/>
          </a:prstGeom>
          <a:noFill/>
          <a:ln>
            <a:noFill/>
          </a:ln>
        </p:spPr>
      </p:pic>
      <p:pic>
        <p:nvPicPr>
          <p:cNvPr id="1371" name="Google Shape;1371;p27" descr="Earth globe: Africa and Europe with solid fill"/>
          <p:cNvPicPr preferRelativeResize="0"/>
          <p:nvPr/>
        </p:nvPicPr>
        <p:blipFill rotWithShape="1">
          <a:blip r:embed="rId8">
            <a:alphaModFix/>
          </a:blip>
          <a:srcRect/>
          <a:stretch/>
        </p:blipFill>
        <p:spPr>
          <a:xfrm>
            <a:off x="7115833" y="3043942"/>
            <a:ext cx="455498" cy="455498"/>
          </a:xfrm>
          <a:prstGeom prst="rect">
            <a:avLst/>
          </a:prstGeom>
          <a:noFill/>
          <a:ln>
            <a:noFill/>
          </a:ln>
        </p:spPr>
      </p:pic>
      <p:sp>
        <p:nvSpPr>
          <p:cNvPr id="1372" name="Google Shape;1372;p27"/>
          <p:cNvSpPr/>
          <p:nvPr/>
        </p:nvSpPr>
        <p:spPr>
          <a:xfrm>
            <a:off x="7588260" y="4405976"/>
            <a:ext cx="341434" cy="341434"/>
          </a:xfrm>
          <a:prstGeom prst="ellipse">
            <a:avLst/>
          </a:prstGeom>
          <a:noFill/>
          <a:ln w="38100" cap="flat" cmpd="sng">
            <a:solidFill>
              <a:schemeClr val="accent1"/>
            </a:solidFill>
            <a:prstDash val="solid"/>
            <a:round/>
            <a:headEnd type="none" w="sm" len="sm"/>
            <a:tailEnd type="none" w="sm" len="sm"/>
          </a:ln>
        </p:spPr>
        <p:txBody>
          <a:bodyPr spcFirstLastPara="1" wrap="square" lIns="182875" tIns="146300" rIns="182875" bIns="146300" anchor="ctr" anchorCtr="0">
            <a:noAutofit/>
          </a:bodyPr>
          <a:lstStyle/>
          <a:p>
            <a:pPr marL="0" marR="0" lvl="0" indent="0" algn="ctr" rtl="0">
              <a:spcBef>
                <a:spcPts val="0"/>
              </a:spcBef>
              <a:spcAft>
                <a:spcPts val="0"/>
              </a:spcAft>
              <a:buNone/>
            </a:pPr>
            <a:r>
              <a:rPr lang="en-US" sz="2000">
                <a:solidFill>
                  <a:schemeClr val="dk1"/>
                </a:solidFill>
                <a:latin typeface="Quattrocento Sans"/>
                <a:ea typeface="Quattrocento Sans"/>
                <a:cs typeface="Quattrocento Sans"/>
                <a:sym typeface="Quattrocento Sans"/>
              </a:rPr>
              <a:t>2</a:t>
            </a:r>
            <a:endParaRPr/>
          </a:p>
        </p:txBody>
      </p:sp>
      <p:sp>
        <p:nvSpPr>
          <p:cNvPr id="1373" name="Google Shape;1373;p27"/>
          <p:cNvSpPr/>
          <p:nvPr/>
        </p:nvSpPr>
        <p:spPr>
          <a:xfrm>
            <a:off x="7584818" y="1953466"/>
            <a:ext cx="341434" cy="341434"/>
          </a:xfrm>
          <a:prstGeom prst="ellipse">
            <a:avLst/>
          </a:prstGeom>
          <a:noFill/>
          <a:ln w="38100" cap="flat" cmpd="sng">
            <a:solidFill>
              <a:schemeClr val="accent1"/>
            </a:solidFill>
            <a:prstDash val="solid"/>
            <a:round/>
            <a:headEnd type="none" w="sm" len="sm"/>
            <a:tailEnd type="none" w="sm" len="sm"/>
          </a:ln>
        </p:spPr>
        <p:txBody>
          <a:bodyPr spcFirstLastPara="1" wrap="square" lIns="182875" tIns="146300" rIns="182875" bIns="146300" anchor="ctr" anchorCtr="0">
            <a:noAutofit/>
          </a:bodyPr>
          <a:lstStyle/>
          <a:p>
            <a:pPr marL="0" marR="0" lvl="0" indent="0" algn="ctr" rtl="0">
              <a:spcBef>
                <a:spcPts val="0"/>
              </a:spcBef>
              <a:spcAft>
                <a:spcPts val="0"/>
              </a:spcAft>
              <a:buNone/>
            </a:pPr>
            <a:r>
              <a:rPr lang="en-US" sz="2000">
                <a:solidFill>
                  <a:schemeClr val="dk1"/>
                </a:solidFill>
                <a:latin typeface="Quattrocento Sans"/>
                <a:ea typeface="Quattrocento Sans"/>
                <a:cs typeface="Quattrocento Sans"/>
                <a:sym typeface="Quattrocento Sans"/>
              </a:rPr>
              <a:t>3</a:t>
            </a:r>
            <a:endParaRPr/>
          </a:p>
        </p:txBody>
      </p:sp>
      <p:pic>
        <p:nvPicPr>
          <p:cNvPr id="1374" name="Google Shape;1374;p27" descr="Azure App Service · GitHub"/>
          <p:cNvPicPr preferRelativeResize="0"/>
          <p:nvPr/>
        </p:nvPicPr>
        <p:blipFill rotWithShape="1">
          <a:blip r:embed="rId9">
            <a:alphaModFix/>
          </a:blip>
          <a:srcRect/>
          <a:stretch/>
        </p:blipFill>
        <p:spPr>
          <a:xfrm>
            <a:off x="3868893" y="3271691"/>
            <a:ext cx="530157" cy="530157"/>
          </a:xfrm>
          <a:prstGeom prst="rect">
            <a:avLst/>
          </a:prstGeom>
          <a:noFill/>
          <a:ln>
            <a:noFill/>
          </a:ln>
        </p:spPr>
      </p:pic>
      <p:grpSp>
        <p:nvGrpSpPr>
          <p:cNvPr id="1375" name="Google Shape;1375;p27">
            <a:extLst>
              <a:ext uri="{C183D7F6-B498-43B3-948B-1728B52AA6E4}">
                <adec:decorative xmlns:adec="http://schemas.microsoft.com/office/drawing/2017/decorative" val="1"/>
              </a:ext>
            </a:extLst>
          </p:cNvPr>
          <p:cNvGrpSpPr/>
          <p:nvPr/>
        </p:nvGrpSpPr>
        <p:grpSpPr>
          <a:xfrm>
            <a:off x="11169577" y="50849"/>
            <a:ext cx="822960" cy="822960"/>
            <a:chOff x="6591300" y="1062100"/>
            <a:chExt cx="7384542" cy="7384542"/>
          </a:xfrm>
        </p:grpSpPr>
        <p:grpSp>
          <p:nvGrpSpPr>
            <p:cNvPr id="1376" name="Google Shape;1376;p27"/>
            <p:cNvGrpSpPr/>
            <p:nvPr/>
          </p:nvGrpSpPr>
          <p:grpSpPr>
            <a:xfrm>
              <a:off x="6591300" y="1062100"/>
              <a:ext cx="7384542" cy="7384542"/>
              <a:chOff x="6591300" y="1062100"/>
              <a:chExt cx="7384542" cy="7384542"/>
            </a:xfrm>
          </p:grpSpPr>
          <p:pic>
            <p:nvPicPr>
              <p:cNvPr id="1377" name="Google Shape;1377;p27" descr="Earth globe: Americas"/>
              <p:cNvPicPr preferRelativeResize="0"/>
              <p:nvPr/>
            </p:nvPicPr>
            <p:blipFill rotWithShape="1">
              <a:blip r:embed="rId10">
                <a:alphaModFix/>
              </a:blip>
              <a:srcRect/>
              <a:stretch/>
            </p:blipFill>
            <p:spPr>
              <a:xfrm>
                <a:off x="6591300" y="1062100"/>
                <a:ext cx="7384542" cy="7384542"/>
              </a:xfrm>
              <a:prstGeom prst="rect">
                <a:avLst/>
              </a:prstGeom>
              <a:noFill/>
              <a:ln>
                <a:noFill/>
              </a:ln>
            </p:spPr>
          </p:pic>
          <p:pic>
            <p:nvPicPr>
              <p:cNvPr id="1378" name="Google Shape;1378;p27" descr="Marker"/>
              <p:cNvPicPr preferRelativeResize="0"/>
              <p:nvPr/>
            </p:nvPicPr>
            <p:blipFill rotWithShape="1">
              <a:blip r:embed="rId11">
                <a:alphaModFix/>
              </a:blip>
              <a:srcRect/>
              <a:stretch/>
            </p:blipFill>
            <p:spPr>
              <a:xfrm>
                <a:off x="8688243" y="3012950"/>
                <a:ext cx="419100" cy="419100"/>
              </a:xfrm>
              <a:prstGeom prst="rect">
                <a:avLst/>
              </a:prstGeom>
              <a:noFill/>
              <a:ln>
                <a:noFill/>
              </a:ln>
            </p:spPr>
          </p:pic>
          <p:pic>
            <p:nvPicPr>
              <p:cNvPr id="1379" name="Google Shape;1379;p27" descr="Marker"/>
              <p:cNvPicPr preferRelativeResize="0"/>
              <p:nvPr/>
            </p:nvPicPr>
            <p:blipFill rotWithShape="1">
              <a:blip r:embed="rId11">
                <a:alphaModFix/>
              </a:blip>
              <a:srcRect/>
              <a:stretch/>
            </p:blipFill>
            <p:spPr>
              <a:xfrm>
                <a:off x="10190098" y="3370586"/>
                <a:ext cx="419100" cy="419100"/>
              </a:xfrm>
              <a:prstGeom prst="rect">
                <a:avLst/>
              </a:prstGeom>
              <a:noFill/>
              <a:ln>
                <a:noFill/>
              </a:ln>
            </p:spPr>
          </p:pic>
          <p:pic>
            <p:nvPicPr>
              <p:cNvPr id="1380" name="Google Shape;1380;p27" descr="Marker"/>
              <p:cNvPicPr preferRelativeResize="0"/>
              <p:nvPr/>
            </p:nvPicPr>
            <p:blipFill rotWithShape="1">
              <a:blip r:embed="rId11">
                <a:alphaModFix/>
              </a:blip>
              <a:srcRect/>
              <a:stretch/>
            </p:blipFill>
            <p:spPr>
              <a:xfrm>
                <a:off x="11679093" y="5832989"/>
                <a:ext cx="419100" cy="419100"/>
              </a:xfrm>
              <a:prstGeom prst="rect">
                <a:avLst/>
              </a:prstGeom>
              <a:noFill/>
              <a:ln>
                <a:noFill/>
              </a:ln>
            </p:spPr>
          </p:pic>
          <p:cxnSp>
            <p:nvCxnSpPr>
              <p:cNvPr id="1381" name="Google Shape;1381;p27"/>
              <p:cNvCxnSpPr>
                <a:stCxn id="1378" idx="0"/>
                <a:endCxn id="1379" idx="0"/>
              </p:cNvCxnSpPr>
              <p:nvPr/>
            </p:nvCxnSpPr>
            <p:spPr>
              <a:xfrm rot="-5400000" flipH="1">
                <a:off x="9469893" y="2440850"/>
                <a:ext cx="357600" cy="1501800"/>
              </a:xfrm>
              <a:prstGeom prst="curvedConnector3">
                <a:avLst>
                  <a:gd name="adj1" fmla="val -106534"/>
                </a:avLst>
              </a:prstGeom>
              <a:noFill/>
              <a:ln w="38100" cap="flat" cmpd="sng">
                <a:solidFill>
                  <a:srgbClr val="243A5E"/>
                </a:solidFill>
                <a:prstDash val="dot"/>
                <a:round/>
                <a:headEnd type="triangle" w="med" len="med"/>
                <a:tailEnd type="triangle" w="med" len="med"/>
              </a:ln>
            </p:spPr>
          </p:cxnSp>
        </p:grpSp>
        <p:cxnSp>
          <p:nvCxnSpPr>
            <p:cNvPr id="1382" name="Google Shape;1382;p27"/>
            <p:cNvCxnSpPr>
              <a:stCxn id="1379" idx="3"/>
              <a:endCxn id="1380" idx="0"/>
            </p:cNvCxnSpPr>
            <p:nvPr/>
          </p:nvCxnSpPr>
          <p:spPr>
            <a:xfrm>
              <a:off x="10609198" y="3580136"/>
              <a:ext cx="1279500" cy="2253000"/>
            </a:xfrm>
            <a:prstGeom prst="curvedConnector2">
              <a:avLst/>
            </a:prstGeom>
            <a:noFill/>
            <a:ln w="38100" cap="flat" cmpd="sng">
              <a:solidFill>
                <a:srgbClr val="243A5E"/>
              </a:solidFill>
              <a:prstDash val="dot"/>
              <a:round/>
              <a:headEnd type="triangle" w="med" len="med"/>
              <a:tailEnd type="triangle" w="med" len="med"/>
            </a:ln>
          </p:spPr>
        </p:cxnSp>
      </p:grpSp>
    </p:spTree>
    <p:extLst>
      <p:ext uri="{BB962C8B-B14F-4D97-AF65-F5344CB8AC3E}">
        <p14:creationId xmlns:p14="http://schemas.microsoft.com/office/powerpoint/2010/main" val="13458672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28">
            <a:extLst>
              <a:ext uri="{C183D7F6-B498-43B3-948B-1728B52AA6E4}">
                <adec:decorative xmlns:adec="http://schemas.microsoft.com/office/drawing/2017/decorative" val="1"/>
              </a:ext>
            </a:extLst>
          </p:cNvPr>
          <p:cNvSpPr/>
          <p:nvPr/>
        </p:nvSpPr>
        <p:spPr>
          <a:xfrm>
            <a:off x="734937" y="1451501"/>
            <a:ext cx="3299784" cy="4324330"/>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392" name="Google Shape;1392;p28">
            <a:extLst>
              <a:ext uri="{C183D7F6-B498-43B3-948B-1728B52AA6E4}">
                <adec:decorative xmlns:adec="http://schemas.microsoft.com/office/drawing/2017/decorative" val="1"/>
              </a:ext>
            </a:extLst>
          </p:cNvPr>
          <p:cNvSpPr/>
          <p:nvPr/>
        </p:nvSpPr>
        <p:spPr>
          <a:xfrm>
            <a:off x="8176329" y="1451501"/>
            <a:ext cx="3299784" cy="4324330"/>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393" name="Google Shape;1393;p28">
            <a:extLst>
              <a:ext uri="{C183D7F6-B498-43B3-948B-1728B52AA6E4}">
                <adec:decorative xmlns:adec="http://schemas.microsoft.com/office/drawing/2017/decorative" val="1"/>
              </a:ext>
            </a:extLst>
          </p:cNvPr>
          <p:cNvSpPr/>
          <p:nvPr/>
        </p:nvSpPr>
        <p:spPr>
          <a:xfrm>
            <a:off x="4446108" y="1451501"/>
            <a:ext cx="3299784" cy="4324330"/>
          </a:xfrm>
          <a:prstGeom prst="rect">
            <a:avLst/>
          </a:prstGeom>
          <a:solidFill>
            <a:srgbClr val="F2F2F2"/>
          </a:solidFill>
          <a:ln>
            <a:noFill/>
          </a:ln>
          <a:effectLst>
            <a:outerShdw blurRad="63500" sx="102000" sy="102000" algn="ctr" rotWithShape="0">
              <a:srgbClr val="000000">
                <a:alpha val="40000"/>
              </a:srgbClr>
            </a:outerShdw>
          </a:effectLst>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394" name="Google Shape;1394;p2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dirty="0"/>
              <a:t>Industry-Leading Availability SLAs</a:t>
            </a:r>
            <a:endParaRPr dirty="0"/>
          </a:p>
        </p:txBody>
      </p:sp>
      <p:sp>
        <p:nvSpPr>
          <p:cNvPr id="1395" name="Google Shape;1395;p28"/>
          <p:cNvSpPr txBox="1"/>
          <p:nvPr/>
        </p:nvSpPr>
        <p:spPr>
          <a:xfrm>
            <a:off x="815975" y="3244334"/>
            <a:ext cx="3263900" cy="3693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accent1"/>
              </a:buClr>
              <a:buSzPts val="2160"/>
              <a:buFont typeface="Noto Sans Symbols"/>
              <a:buNone/>
            </a:pPr>
            <a:r>
              <a:rPr lang="en-US" sz="2400">
                <a:solidFill>
                  <a:schemeClr val="accent1"/>
                </a:solidFill>
                <a:latin typeface="Quattrocento Sans"/>
                <a:ea typeface="Quattrocento Sans"/>
                <a:cs typeface="Quattrocento Sans"/>
                <a:sym typeface="Quattrocento Sans"/>
              </a:rPr>
              <a:t>Default</a:t>
            </a:r>
            <a:endParaRPr/>
          </a:p>
        </p:txBody>
      </p:sp>
      <p:sp>
        <p:nvSpPr>
          <p:cNvPr id="1396" name="Google Shape;1396;p28"/>
          <p:cNvSpPr txBox="1">
            <a:spLocks noGrp="1"/>
          </p:cNvSpPr>
          <p:nvPr>
            <p:ph type="body" idx="2"/>
          </p:nvPr>
        </p:nvSpPr>
        <p:spPr>
          <a:xfrm>
            <a:off x="902589" y="3882630"/>
            <a:ext cx="3090672" cy="1292662"/>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chemeClr val="dk1"/>
              </a:buClr>
              <a:buSzPts val="1800"/>
              <a:buNone/>
            </a:pPr>
            <a:r>
              <a:rPr lang="en-US"/>
              <a:t>Built-in replication with automatically failover to replica node</a:t>
            </a:r>
            <a:endParaRPr/>
          </a:p>
          <a:p>
            <a:pPr marL="0" lvl="0" indent="0" algn="ctr" rtl="0">
              <a:lnSpc>
                <a:spcPct val="100000"/>
              </a:lnSpc>
              <a:spcBef>
                <a:spcPts val="400"/>
              </a:spcBef>
              <a:spcAft>
                <a:spcPts val="0"/>
              </a:spcAft>
              <a:buClr>
                <a:schemeClr val="dk1"/>
              </a:buClr>
              <a:buSzPts val="1800"/>
              <a:buNone/>
            </a:pPr>
            <a:endParaRPr/>
          </a:p>
        </p:txBody>
      </p:sp>
      <p:sp>
        <p:nvSpPr>
          <p:cNvPr id="1397" name="Google Shape;1397;p28"/>
          <p:cNvSpPr txBox="1"/>
          <p:nvPr/>
        </p:nvSpPr>
        <p:spPr>
          <a:xfrm>
            <a:off x="4464050" y="3244334"/>
            <a:ext cx="3263900" cy="3693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accent1"/>
              </a:buClr>
              <a:buSzPts val="2160"/>
              <a:buFont typeface="Noto Sans Symbols"/>
              <a:buNone/>
            </a:pPr>
            <a:r>
              <a:rPr lang="en-US" sz="2400">
                <a:solidFill>
                  <a:schemeClr val="accent1"/>
                </a:solidFill>
                <a:latin typeface="Quattrocento Sans"/>
                <a:ea typeface="Quattrocento Sans"/>
                <a:cs typeface="Quattrocento Sans"/>
                <a:sym typeface="Quattrocento Sans"/>
              </a:rPr>
              <a:t>Multi-AZ</a:t>
            </a:r>
            <a:endParaRPr/>
          </a:p>
        </p:txBody>
      </p:sp>
      <p:sp>
        <p:nvSpPr>
          <p:cNvPr id="1398" name="Google Shape;1398;p28"/>
          <p:cNvSpPr txBox="1">
            <a:spLocks noGrp="1"/>
          </p:cNvSpPr>
          <p:nvPr>
            <p:ph type="body" idx="4"/>
          </p:nvPr>
        </p:nvSpPr>
        <p:spPr>
          <a:xfrm>
            <a:off x="4552187" y="3882630"/>
            <a:ext cx="3090672" cy="61555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chemeClr val="dk1"/>
              </a:buClr>
              <a:buSzPts val="1800"/>
              <a:buNone/>
            </a:pPr>
            <a:r>
              <a:rPr lang="en-US"/>
              <a:t>Placing replicas in different availability zones</a:t>
            </a:r>
            <a:endParaRPr/>
          </a:p>
        </p:txBody>
      </p:sp>
      <p:sp>
        <p:nvSpPr>
          <p:cNvPr id="1399" name="Google Shape;1399;p28"/>
          <p:cNvSpPr txBox="1">
            <a:spLocks noGrp="1"/>
          </p:cNvSpPr>
          <p:nvPr>
            <p:ph type="body" idx="5"/>
          </p:nvPr>
        </p:nvSpPr>
        <p:spPr>
          <a:xfrm>
            <a:off x="8219472" y="3244334"/>
            <a:ext cx="3264408" cy="369332"/>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chemeClr val="accent1"/>
              </a:buClr>
              <a:buSzPts val="2160"/>
              <a:buNone/>
            </a:pPr>
            <a:r>
              <a:rPr lang="en-US">
                <a:solidFill>
                  <a:schemeClr val="accent1"/>
                </a:solidFill>
              </a:rPr>
              <a:t>Active Geo-Replication</a:t>
            </a:r>
            <a:endParaRPr/>
          </a:p>
        </p:txBody>
      </p:sp>
      <p:sp>
        <p:nvSpPr>
          <p:cNvPr id="1400" name="Google Shape;1400;p28"/>
          <p:cNvSpPr txBox="1">
            <a:spLocks noGrp="1"/>
          </p:cNvSpPr>
          <p:nvPr>
            <p:ph type="body" idx="6"/>
          </p:nvPr>
        </p:nvSpPr>
        <p:spPr>
          <a:xfrm>
            <a:off x="8257571" y="3882630"/>
            <a:ext cx="3087625" cy="61555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chemeClr val="dk1"/>
              </a:buClr>
              <a:buSzPts val="1800"/>
              <a:buNone/>
            </a:pPr>
            <a:r>
              <a:rPr lang="en-US"/>
              <a:t>Adding multi-primary writes across regions</a:t>
            </a:r>
            <a:endParaRPr/>
          </a:p>
        </p:txBody>
      </p:sp>
      <p:sp>
        <p:nvSpPr>
          <p:cNvPr id="1401" name="Google Shape;1401;p28"/>
          <p:cNvSpPr txBox="1"/>
          <p:nvPr/>
        </p:nvSpPr>
        <p:spPr>
          <a:xfrm>
            <a:off x="1236313" y="2203492"/>
            <a:ext cx="2477010"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a:solidFill>
                  <a:schemeClr val="dk1"/>
                </a:solidFill>
                <a:latin typeface="Quattrocento Sans"/>
                <a:ea typeface="Quattrocento Sans"/>
                <a:cs typeface="Quattrocento Sans"/>
                <a:sym typeface="Quattrocento Sans"/>
              </a:rPr>
              <a:t>99.9%</a:t>
            </a:r>
            <a:endParaRPr/>
          </a:p>
        </p:txBody>
      </p:sp>
      <p:sp>
        <p:nvSpPr>
          <p:cNvPr id="1402" name="Google Shape;1402;p28"/>
          <p:cNvSpPr txBox="1"/>
          <p:nvPr/>
        </p:nvSpPr>
        <p:spPr>
          <a:xfrm>
            <a:off x="4857495" y="2203492"/>
            <a:ext cx="2477010"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a:solidFill>
                  <a:schemeClr val="dk1"/>
                </a:solidFill>
                <a:latin typeface="Quattrocento Sans"/>
                <a:ea typeface="Quattrocento Sans"/>
                <a:cs typeface="Quattrocento Sans"/>
                <a:sym typeface="Quattrocento Sans"/>
              </a:rPr>
              <a:t>99.99%</a:t>
            </a:r>
            <a:endParaRPr/>
          </a:p>
        </p:txBody>
      </p:sp>
      <p:sp>
        <p:nvSpPr>
          <p:cNvPr id="1403" name="Google Shape;1403;p28"/>
          <p:cNvSpPr txBox="1"/>
          <p:nvPr/>
        </p:nvSpPr>
        <p:spPr>
          <a:xfrm>
            <a:off x="8613171" y="2203492"/>
            <a:ext cx="2477010"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a:solidFill>
                  <a:schemeClr val="dk1"/>
                </a:solidFill>
                <a:latin typeface="Quattrocento Sans"/>
                <a:ea typeface="Quattrocento Sans"/>
                <a:cs typeface="Quattrocento Sans"/>
                <a:sym typeface="Quattrocento Sans"/>
              </a:rPr>
              <a:t>99.999%</a:t>
            </a:r>
            <a:endParaRPr sz="4800" baseline="30000">
              <a:solidFill>
                <a:schemeClr val="dk1"/>
              </a:solidFill>
              <a:latin typeface="Quattrocento Sans"/>
              <a:ea typeface="Quattrocento Sans"/>
              <a:cs typeface="Quattrocento Sans"/>
              <a:sym typeface="Quattrocento Sans"/>
            </a:endParaRPr>
          </a:p>
        </p:txBody>
      </p:sp>
      <p:cxnSp>
        <p:nvCxnSpPr>
          <p:cNvPr id="1404" name="Google Shape;1404;p28">
            <a:extLst>
              <a:ext uri="{C183D7F6-B498-43B3-948B-1728B52AA6E4}">
                <adec:decorative xmlns:adec="http://schemas.microsoft.com/office/drawing/2017/decorative" val="1"/>
              </a:ext>
            </a:extLst>
          </p:cNvPr>
          <p:cNvCxnSpPr/>
          <p:nvPr/>
        </p:nvCxnSpPr>
        <p:spPr>
          <a:xfrm>
            <a:off x="1714500" y="2942156"/>
            <a:ext cx="1466850" cy="0"/>
          </a:xfrm>
          <a:prstGeom prst="straightConnector1">
            <a:avLst/>
          </a:prstGeom>
          <a:noFill/>
          <a:ln w="12700" cap="flat" cmpd="sng">
            <a:solidFill>
              <a:schemeClr val="accent1"/>
            </a:solidFill>
            <a:prstDash val="solid"/>
            <a:round/>
            <a:headEnd type="none" w="sm" len="sm"/>
            <a:tailEnd type="none" w="sm" len="sm"/>
          </a:ln>
        </p:spPr>
      </p:cxnSp>
      <p:cxnSp>
        <p:nvCxnSpPr>
          <p:cNvPr id="1405" name="Google Shape;1405;p28">
            <a:extLst>
              <a:ext uri="{C183D7F6-B498-43B3-948B-1728B52AA6E4}">
                <adec:decorative xmlns:adec="http://schemas.microsoft.com/office/drawing/2017/decorative" val="1"/>
              </a:ext>
            </a:extLst>
          </p:cNvPr>
          <p:cNvCxnSpPr/>
          <p:nvPr/>
        </p:nvCxnSpPr>
        <p:spPr>
          <a:xfrm>
            <a:off x="5362575" y="2942156"/>
            <a:ext cx="1466850" cy="0"/>
          </a:xfrm>
          <a:prstGeom prst="straightConnector1">
            <a:avLst/>
          </a:prstGeom>
          <a:noFill/>
          <a:ln w="12700" cap="flat" cmpd="sng">
            <a:solidFill>
              <a:schemeClr val="accent1"/>
            </a:solidFill>
            <a:prstDash val="solid"/>
            <a:round/>
            <a:headEnd type="none" w="sm" len="sm"/>
            <a:tailEnd type="none" w="sm" len="sm"/>
          </a:ln>
        </p:spPr>
      </p:cxnSp>
      <p:cxnSp>
        <p:nvCxnSpPr>
          <p:cNvPr id="1406" name="Google Shape;1406;p28">
            <a:extLst>
              <a:ext uri="{C183D7F6-B498-43B3-948B-1728B52AA6E4}">
                <adec:decorative xmlns:adec="http://schemas.microsoft.com/office/drawing/2017/decorative" val="1"/>
              </a:ext>
            </a:extLst>
          </p:cNvPr>
          <p:cNvCxnSpPr/>
          <p:nvPr/>
        </p:nvCxnSpPr>
        <p:spPr>
          <a:xfrm>
            <a:off x="9067959" y="2942156"/>
            <a:ext cx="1466850" cy="0"/>
          </a:xfrm>
          <a:prstGeom prst="straightConnector1">
            <a:avLst/>
          </a:prstGeom>
          <a:noFill/>
          <a:ln w="12700" cap="flat" cmpd="sng">
            <a:solidFill>
              <a:schemeClr val="accent1"/>
            </a:solidFill>
            <a:prstDash val="solid"/>
            <a:round/>
            <a:headEnd type="none" w="sm" len="sm"/>
            <a:tailEnd type="none" w="sm" len="sm"/>
          </a:ln>
        </p:spPr>
      </p:cxnSp>
      <p:grpSp>
        <p:nvGrpSpPr>
          <p:cNvPr id="1407" name="Google Shape;1407;p28">
            <a:extLst>
              <a:ext uri="{C183D7F6-B498-43B3-948B-1728B52AA6E4}">
                <adec:decorative xmlns:adec="http://schemas.microsoft.com/office/drawing/2017/decorative" val="1"/>
              </a:ext>
            </a:extLst>
          </p:cNvPr>
          <p:cNvGrpSpPr/>
          <p:nvPr/>
        </p:nvGrpSpPr>
        <p:grpSpPr>
          <a:xfrm>
            <a:off x="11169577" y="50849"/>
            <a:ext cx="822960" cy="822960"/>
            <a:chOff x="6591300" y="1062100"/>
            <a:chExt cx="7384542" cy="7384542"/>
          </a:xfrm>
        </p:grpSpPr>
        <p:grpSp>
          <p:nvGrpSpPr>
            <p:cNvPr id="1408" name="Google Shape;1408;p28"/>
            <p:cNvGrpSpPr/>
            <p:nvPr/>
          </p:nvGrpSpPr>
          <p:grpSpPr>
            <a:xfrm>
              <a:off x="6591300" y="1062100"/>
              <a:ext cx="7384542" cy="7384542"/>
              <a:chOff x="6591300" y="1062100"/>
              <a:chExt cx="7384542" cy="7384542"/>
            </a:xfrm>
          </p:grpSpPr>
          <p:pic>
            <p:nvPicPr>
              <p:cNvPr id="1409" name="Google Shape;1409;p28" descr="Earth globe: Americas"/>
              <p:cNvPicPr preferRelativeResize="0"/>
              <p:nvPr/>
            </p:nvPicPr>
            <p:blipFill rotWithShape="1">
              <a:blip r:embed="rId3">
                <a:alphaModFix/>
              </a:blip>
              <a:srcRect/>
              <a:stretch/>
            </p:blipFill>
            <p:spPr>
              <a:xfrm>
                <a:off x="6591300" y="1062100"/>
                <a:ext cx="7384542" cy="7384542"/>
              </a:xfrm>
              <a:prstGeom prst="rect">
                <a:avLst/>
              </a:prstGeom>
              <a:noFill/>
              <a:ln>
                <a:noFill/>
              </a:ln>
            </p:spPr>
          </p:pic>
          <p:pic>
            <p:nvPicPr>
              <p:cNvPr id="1410" name="Google Shape;1410;p28" descr="Marker"/>
              <p:cNvPicPr preferRelativeResize="0"/>
              <p:nvPr/>
            </p:nvPicPr>
            <p:blipFill rotWithShape="1">
              <a:blip r:embed="rId4">
                <a:alphaModFix/>
              </a:blip>
              <a:srcRect/>
              <a:stretch/>
            </p:blipFill>
            <p:spPr>
              <a:xfrm>
                <a:off x="8688243" y="3012950"/>
                <a:ext cx="419100" cy="419100"/>
              </a:xfrm>
              <a:prstGeom prst="rect">
                <a:avLst/>
              </a:prstGeom>
              <a:noFill/>
              <a:ln>
                <a:noFill/>
              </a:ln>
            </p:spPr>
          </p:pic>
          <p:pic>
            <p:nvPicPr>
              <p:cNvPr id="1411" name="Google Shape;1411;p28" descr="Marker"/>
              <p:cNvPicPr preferRelativeResize="0"/>
              <p:nvPr/>
            </p:nvPicPr>
            <p:blipFill rotWithShape="1">
              <a:blip r:embed="rId4">
                <a:alphaModFix/>
              </a:blip>
              <a:srcRect/>
              <a:stretch/>
            </p:blipFill>
            <p:spPr>
              <a:xfrm>
                <a:off x="10190098" y="3370586"/>
                <a:ext cx="419100" cy="419100"/>
              </a:xfrm>
              <a:prstGeom prst="rect">
                <a:avLst/>
              </a:prstGeom>
              <a:noFill/>
              <a:ln>
                <a:noFill/>
              </a:ln>
            </p:spPr>
          </p:pic>
          <p:pic>
            <p:nvPicPr>
              <p:cNvPr id="1412" name="Google Shape;1412;p28" descr="Marker"/>
              <p:cNvPicPr preferRelativeResize="0"/>
              <p:nvPr/>
            </p:nvPicPr>
            <p:blipFill rotWithShape="1">
              <a:blip r:embed="rId4">
                <a:alphaModFix/>
              </a:blip>
              <a:srcRect/>
              <a:stretch/>
            </p:blipFill>
            <p:spPr>
              <a:xfrm>
                <a:off x="11679093" y="5832989"/>
                <a:ext cx="419100" cy="419100"/>
              </a:xfrm>
              <a:prstGeom prst="rect">
                <a:avLst/>
              </a:prstGeom>
              <a:noFill/>
              <a:ln>
                <a:noFill/>
              </a:ln>
            </p:spPr>
          </p:pic>
          <p:cxnSp>
            <p:nvCxnSpPr>
              <p:cNvPr id="1413" name="Google Shape;1413;p28"/>
              <p:cNvCxnSpPr>
                <a:stCxn id="1410" idx="0"/>
                <a:endCxn id="1411" idx="0"/>
              </p:cNvCxnSpPr>
              <p:nvPr/>
            </p:nvCxnSpPr>
            <p:spPr>
              <a:xfrm rot="-5400000" flipH="1">
                <a:off x="9469893" y="2440850"/>
                <a:ext cx="357600" cy="1501800"/>
              </a:xfrm>
              <a:prstGeom prst="curvedConnector3">
                <a:avLst>
                  <a:gd name="adj1" fmla="val -106534"/>
                </a:avLst>
              </a:prstGeom>
              <a:noFill/>
              <a:ln w="38100" cap="flat" cmpd="sng">
                <a:solidFill>
                  <a:srgbClr val="243A5E"/>
                </a:solidFill>
                <a:prstDash val="dot"/>
                <a:round/>
                <a:headEnd type="triangle" w="med" len="med"/>
                <a:tailEnd type="triangle" w="med" len="med"/>
              </a:ln>
            </p:spPr>
          </p:cxnSp>
        </p:grpSp>
        <p:cxnSp>
          <p:nvCxnSpPr>
            <p:cNvPr id="1414" name="Google Shape;1414;p28"/>
            <p:cNvCxnSpPr>
              <a:stCxn id="1411" idx="3"/>
              <a:endCxn id="1412" idx="0"/>
            </p:cNvCxnSpPr>
            <p:nvPr/>
          </p:nvCxnSpPr>
          <p:spPr>
            <a:xfrm>
              <a:off x="10609198" y="3580136"/>
              <a:ext cx="1279500" cy="2253000"/>
            </a:xfrm>
            <a:prstGeom prst="curvedConnector2">
              <a:avLst/>
            </a:prstGeom>
            <a:noFill/>
            <a:ln w="38100" cap="flat" cmpd="sng">
              <a:solidFill>
                <a:srgbClr val="243A5E"/>
              </a:solidFill>
              <a:prstDash val="dot"/>
              <a:round/>
              <a:headEnd type="triangle" w="med" len="med"/>
              <a:tailEnd type="triangle" w="med" len="med"/>
            </a:ln>
          </p:spPr>
        </p:cxnSp>
      </p:grpSp>
    </p:spTree>
    <p:extLst>
      <p:ext uri="{BB962C8B-B14F-4D97-AF65-F5344CB8AC3E}">
        <p14:creationId xmlns:p14="http://schemas.microsoft.com/office/powerpoint/2010/main" val="27572060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6CE82AB-96A3-CF49-A783-D2CCC773B8C0}"/>
              </a:ext>
            </a:extLst>
          </p:cNvPr>
          <p:cNvSpPr>
            <a:spLocks noGrp="1"/>
          </p:cNvSpPr>
          <p:nvPr>
            <p:ph type="title"/>
          </p:nvPr>
        </p:nvSpPr>
        <p:spPr/>
        <p:txBody>
          <a:bodyPr/>
          <a:lstStyle/>
          <a:p>
            <a:r>
              <a:rPr lang="en-US" dirty="0"/>
              <a:t>Widely Used by Innovative Enterprise Customers</a:t>
            </a:r>
          </a:p>
        </p:txBody>
      </p:sp>
      <p:pic>
        <p:nvPicPr>
          <p:cNvPr id="5" name="Picture 2" descr="Citrix ShareFile VDR Provider Overview by virtual-data-room.org">
            <a:extLst>
              <a:ext uri="{FF2B5EF4-FFF2-40B4-BE49-F238E27FC236}">
                <a16:creationId xmlns:a16="http://schemas.microsoft.com/office/drawing/2014/main" id="{BE9F78A3-F00B-400F-8213-49C05B78F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978" y="5063736"/>
            <a:ext cx="2457700" cy="9265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dobe Logo | The most famous brands and company logos in the world">
            <a:extLst>
              <a:ext uri="{FF2B5EF4-FFF2-40B4-BE49-F238E27FC236}">
                <a16:creationId xmlns:a16="http://schemas.microsoft.com/office/drawing/2014/main" id="{1111D0A2-A56F-4B66-A7A7-338A5C24B0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121" b="29730"/>
          <a:stretch/>
        </p:blipFill>
        <p:spPr bwMode="auto">
          <a:xfrm>
            <a:off x="501515" y="5169469"/>
            <a:ext cx="2414797" cy="64043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aimler AG Logo, HD Png, Information">
            <a:extLst>
              <a:ext uri="{FF2B5EF4-FFF2-40B4-BE49-F238E27FC236}">
                <a16:creationId xmlns:a16="http://schemas.microsoft.com/office/drawing/2014/main" id="{65E0C0A9-0949-4083-BFA1-A6E093A6D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689" y="1733944"/>
            <a:ext cx="2795060" cy="63507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L'Oreal">
            <a:extLst>
              <a:ext uri="{FF2B5EF4-FFF2-40B4-BE49-F238E27FC236}">
                <a16:creationId xmlns:a16="http://schemas.microsoft.com/office/drawing/2014/main" id="{B41754AF-B6FC-480D-939D-E659B4EC2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1838" y="4003438"/>
            <a:ext cx="2423218" cy="43920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aterpillar">
            <a:extLst>
              <a:ext uri="{FF2B5EF4-FFF2-40B4-BE49-F238E27FC236}">
                <a16:creationId xmlns:a16="http://schemas.microsoft.com/office/drawing/2014/main" id="{AED3DAF7-86FD-44ED-ACFD-E50AA061AB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6190" y="4031322"/>
            <a:ext cx="2423218" cy="4321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hipotle">
            <a:extLst>
              <a:ext uri="{FF2B5EF4-FFF2-40B4-BE49-F238E27FC236}">
                <a16:creationId xmlns:a16="http://schemas.microsoft.com/office/drawing/2014/main" id="{6F8DFEE7-BE72-4F0B-B0BF-B3ACA0514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7209" y="1712329"/>
            <a:ext cx="2723238" cy="710161"/>
          </a:xfrm>
          <a:prstGeom prst="rect">
            <a:avLst/>
          </a:prstGeom>
        </p:spPr>
      </p:pic>
      <p:pic>
        <p:nvPicPr>
          <p:cNvPr id="3" name="Picture 2" descr="Story logo">
            <a:extLst>
              <a:ext uri="{FF2B5EF4-FFF2-40B4-BE49-F238E27FC236}">
                <a16:creationId xmlns:a16="http://schemas.microsoft.com/office/drawing/2014/main" id="{B7CC1477-70CE-4D45-81F6-91618A561AB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130379" y="2846587"/>
            <a:ext cx="3157067" cy="5998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eico">
            <a:extLst>
              <a:ext uri="{FF2B5EF4-FFF2-40B4-BE49-F238E27FC236}">
                <a16:creationId xmlns:a16="http://schemas.microsoft.com/office/drawing/2014/main" id="{22344911-AE95-4F59-B677-3CB964405E3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517372" y="2846587"/>
            <a:ext cx="2540853" cy="599818"/>
          </a:xfrm>
          <a:prstGeom prst="rect">
            <a:avLst/>
          </a:prstGeom>
        </p:spPr>
      </p:pic>
      <p:pic>
        <p:nvPicPr>
          <p:cNvPr id="4098" name="Picture 2" descr="Story logo">
            <a:extLst>
              <a:ext uri="{FF2B5EF4-FFF2-40B4-BE49-F238E27FC236}">
                <a16:creationId xmlns:a16="http://schemas.microsoft.com/office/drawing/2014/main" id="{28092EAC-DDBE-4643-935C-45DC8852C96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6427197" y="5063736"/>
            <a:ext cx="2411488" cy="6583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ory logo">
            <a:extLst>
              <a:ext uri="{FF2B5EF4-FFF2-40B4-BE49-F238E27FC236}">
                <a16:creationId xmlns:a16="http://schemas.microsoft.com/office/drawing/2014/main" id="{03EC7705-97F6-4441-8792-615610B598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9519566" y="5026427"/>
            <a:ext cx="2087217" cy="92652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tory logo">
            <a:extLst>
              <a:ext uri="{FF2B5EF4-FFF2-40B4-BE49-F238E27FC236}">
                <a16:creationId xmlns:a16="http://schemas.microsoft.com/office/drawing/2014/main" id="{259ECC9E-A274-4105-AE03-45B28F198D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32234" y="2827682"/>
            <a:ext cx="2405270" cy="6013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Nobel Peace Prize">
            <a:extLst>
              <a:ext uri="{FF2B5EF4-FFF2-40B4-BE49-F238E27FC236}">
                <a16:creationId xmlns:a16="http://schemas.microsoft.com/office/drawing/2014/main" id="{0FA53E95-E228-4EC3-ACA0-63D9910380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02312" y="1657784"/>
            <a:ext cx="1063587" cy="819249"/>
          </a:xfrm>
          <a:prstGeom prst="rect">
            <a:avLst/>
          </a:prstGeom>
        </p:spPr>
      </p:pic>
      <p:pic>
        <p:nvPicPr>
          <p:cNvPr id="1026" name="Picture 2" descr="Walmart">
            <a:extLst>
              <a:ext uri="{FF2B5EF4-FFF2-40B4-BE49-F238E27FC236}">
                <a16:creationId xmlns:a16="http://schemas.microsoft.com/office/drawing/2014/main" id="{49B9ACD3-F511-6F80-321A-C25BDD4F4C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9105" y="3782570"/>
            <a:ext cx="3266228" cy="9506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necraft">
            <a:extLst>
              <a:ext uri="{FF2B5EF4-FFF2-40B4-BE49-F238E27FC236}">
                <a16:creationId xmlns:a16="http://schemas.microsoft.com/office/drawing/2014/main" id="{2FA749E1-9E2C-C261-2E07-57C144B82AF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71440" y="2628529"/>
            <a:ext cx="3408449" cy="997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rgan Stanley">
            <a:extLst>
              <a:ext uri="{FF2B5EF4-FFF2-40B4-BE49-F238E27FC236}">
                <a16:creationId xmlns:a16="http://schemas.microsoft.com/office/drawing/2014/main" id="{29D1D834-7D62-8577-7CD1-7D4511604F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27197" y="1664169"/>
            <a:ext cx="3228975" cy="704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isney">
            <a:extLst>
              <a:ext uri="{FF2B5EF4-FFF2-40B4-BE49-F238E27FC236}">
                <a16:creationId xmlns:a16="http://schemas.microsoft.com/office/drawing/2014/main" id="{8A43A317-625F-21E9-52D6-40D0BAA7D8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90936" y="3429000"/>
            <a:ext cx="2015847" cy="141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792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0E1BD1E7-D0DD-C147-9764-D62D65CE6EDB}"/>
              </a:ext>
              <a:ext uri="{C183D7F6-B498-43B3-948B-1728B52AA6E4}">
                <adec:decorative xmlns:adec="http://schemas.microsoft.com/office/drawing/2017/decorative" val="1"/>
              </a:ext>
            </a:extLst>
          </p:cNvPr>
          <p:cNvSpPr/>
          <p:nvPr/>
        </p:nvSpPr>
        <p:spPr bwMode="auto">
          <a:xfrm>
            <a:off x="3539142" y="0"/>
            <a:ext cx="86528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9E6B2CA3-5914-4C86-BCDE-7D051E484F00}"/>
              </a:ext>
            </a:extLst>
          </p:cNvPr>
          <p:cNvSpPr>
            <a:spLocks noGrp="1"/>
          </p:cNvSpPr>
          <p:nvPr>
            <p:ph type="title"/>
          </p:nvPr>
        </p:nvSpPr>
        <p:spPr>
          <a:xfrm>
            <a:off x="543167" y="2229558"/>
            <a:ext cx="4679302" cy="1477328"/>
          </a:xfrm>
        </p:spPr>
        <p:txBody>
          <a:bodyPr/>
          <a:lstStyle/>
          <a:p>
            <a:r>
              <a:rPr lang="en-US" sz="4800" dirty="0">
                <a:solidFill>
                  <a:schemeClr val="tx2"/>
                </a:solidFill>
              </a:rPr>
              <a:t>Your App. </a:t>
            </a:r>
            <a:br>
              <a:rPr lang="en-US" sz="4800" dirty="0">
                <a:solidFill>
                  <a:schemeClr val="tx2"/>
                </a:solidFill>
              </a:rPr>
            </a:br>
            <a:r>
              <a:rPr lang="en-US" sz="4800" dirty="0">
                <a:solidFill>
                  <a:schemeClr val="tx2"/>
                </a:solidFill>
              </a:rPr>
              <a:t>Faster.</a:t>
            </a:r>
          </a:p>
        </p:txBody>
      </p:sp>
      <p:sp>
        <p:nvSpPr>
          <p:cNvPr id="9" name="Rectangle 8">
            <a:extLst>
              <a:ext uri="{FF2B5EF4-FFF2-40B4-BE49-F238E27FC236}">
                <a16:creationId xmlns:a16="http://schemas.microsoft.com/office/drawing/2014/main" id="{057A0765-9907-4ADD-BA91-90C2D22805DA}"/>
              </a:ext>
            </a:extLst>
          </p:cNvPr>
          <p:cNvSpPr/>
          <p:nvPr/>
        </p:nvSpPr>
        <p:spPr>
          <a:xfrm>
            <a:off x="5126401" y="315275"/>
            <a:ext cx="6405471" cy="461665"/>
          </a:xfrm>
          <a:prstGeom prst="rect">
            <a:avLst/>
          </a:prstGeom>
        </p:spPr>
        <p:txBody>
          <a:bodyPr wrap="none">
            <a:spAutoFit/>
          </a:bodyPr>
          <a:lstStyle/>
          <a:p>
            <a:r>
              <a:rPr lang="en-US" sz="2400" b="1" spc="-50" dirty="0">
                <a:ln w="3175">
                  <a:noFill/>
                </a:ln>
                <a:solidFill>
                  <a:schemeClr val="accent3"/>
                </a:solidFill>
                <a:latin typeface="+mj-lt"/>
                <a:cs typeface="Segoe UI" pitchFamily="34" charset="0"/>
              </a:rPr>
              <a:t>High-level use cases for Azure Cache for Redis </a:t>
            </a:r>
          </a:p>
        </p:txBody>
      </p:sp>
      <p:sp>
        <p:nvSpPr>
          <p:cNvPr id="2" name="Rectangle 1">
            <a:extLst>
              <a:ext uri="{FF2B5EF4-FFF2-40B4-BE49-F238E27FC236}">
                <a16:creationId xmlns:a16="http://schemas.microsoft.com/office/drawing/2014/main" id="{F86E1F2F-7981-3110-4B5D-A57B021D2BAF}"/>
              </a:ext>
            </a:extLst>
          </p:cNvPr>
          <p:cNvSpPr/>
          <p:nvPr/>
        </p:nvSpPr>
        <p:spPr>
          <a:xfrm>
            <a:off x="7144861" y="3315978"/>
            <a:ext cx="1441420" cy="461665"/>
          </a:xfrm>
          <a:prstGeom prst="rect">
            <a:avLst/>
          </a:prstGeom>
        </p:spPr>
        <p:txBody>
          <a:bodyPr wrap="none">
            <a:spAutoFit/>
          </a:bodyPr>
          <a:lstStyle/>
          <a:p>
            <a:pPr algn="ctr"/>
            <a:r>
              <a:rPr lang="en-US" sz="2400" b="1" spc="-50" dirty="0">
                <a:ln w="3175">
                  <a:noFill/>
                </a:ln>
                <a:solidFill>
                  <a:schemeClr val="accent3"/>
                </a:solidFill>
                <a:latin typeface="+mj-lt"/>
                <a:cs typeface="Segoe UI" pitchFamily="34" charset="0"/>
              </a:rPr>
              <a:t>Examples</a:t>
            </a:r>
          </a:p>
        </p:txBody>
      </p:sp>
      <p:sp>
        <p:nvSpPr>
          <p:cNvPr id="4" name="Text Placeholder 23">
            <a:extLst>
              <a:ext uri="{FF2B5EF4-FFF2-40B4-BE49-F238E27FC236}">
                <a16:creationId xmlns:a16="http://schemas.microsoft.com/office/drawing/2014/main" id="{D2A55555-426B-E5EA-F5FE-69F677BCF3FA}"/>
              </a:ext>
            </a:extLst>
          </p:cNvPr>
          <p:cNvSpPr txBox="1">
            <a:spLocks/>
          </p:cNvSpPr>
          <p:nvPr/>
        </p:nvSpPr>
        <p:spPr>
          <a:xfrm>
            <a:off x="8292777" y="3910525"/>
            <a:ext cx="3783899" cy="20991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700" dirty="0"/>
              <a:t>User session data store</a:t>
            </a:r>
          </a:p>
          <a:p>
            <a:pPr marL="285750" indent="-285750">
              <a:buFont typeface="Arial" panose="020B0604020202020204" pitchFamily="34" charset="0"/>
              <a:buChar char="•"/>
            </a:pPr>
            <a:r>
              <a:rPr lang="en-US" sz="1700" dirty="0"/>
              <a:t>Accelerate datastore access</a:t>
            </a:r>
          </a:p>
          <a:p>
            <a:pPr marL="285750" indent="-285750">
              <a:buFont typeface="Arial" panose="020B0604020202020204" pitchFamily="34" charset="0"/>
              <a:buChar char="•"/>
            </a:pPr>
            <a:r>
              <a:rPr lang="en-US" sz="1700" dirty="0"/>
              <a:t>Microservices state store</a:t>
            </a:r>
          </a:p>
          <a:p>
            <a:pPr marL="285750" indent="-285750">
              <a:buFont typeface="Arial" panose="020B0604020202020204" pitchFamily="34" charset="0"/>
              <a:buChar char="•"/>
            </a:pPr>
            <a:r>
              <a:rPr lang="en-US" sz="1700" dirty="0"/>
              <a:t>Message broker</a:t>
            </a:r>
          </a:p>
          <a:p>
            <a:pPr marL="285750" indent="-285750">
              <a:buFont typeface="Arial" panose="020B0604020202020204" pitchFamily="34" charset="0"/>
              <a:buChar char="•"/>
            </a:pPr>
            <a:r>
              <a:rPr lang="en-US" sz="1700" dirty="0"/>
              <a:t>Dev/test alternative for CosmosDB</a:t>
            </a:r>
          </a:p>
          <a:p>
            <a:pPr marL="285750" indent="-285750">
              <a:buFont typeface="Arial" panose="020B0604020202020204" pitchFamily="34" charset="0"/>
              <a:buChar char="•"/>
            </a:pPr>
            <a:r>
              <a:rPr lang="en-US" sz="1700" dirty="0"/>
              <a:t>Share state in hybrid environment</a:t>
            </a:r>
          </a:p>
        </p:txBody>
      </p:sp>
      <p:sp>
        <p:nvSpPr>
          <p:cNvPr id="6" name="Text Placeholder 24">
            <a:extLst>
              <a:ext uri="{FF2B5EF4-FFF2-40B4-BE49-F238E27FC236}">
                <a16:creationId xmlns:a16="http://schemas.microsoft.com/office/drawing/2014/main" id="{E2AB93FF-3F93-8419-30D5-2E1901FD00C9}"/>
              </a:ext>
            </a:extLst>
          </p:cNvPr>
          <p:cNvSpPr txBox="1">
            <a:spLocks/>
          </p:cNvSpPr>
          <p:nvPr/>
        </p:nvSpPr>
        <p:spPr>
          <a:xfrm>
            <a:off x="4169281" y="3910525"/>
            <a:ext cx="3853437" cy="217643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700" dirty="0"/>
              <a:t>Reduce database access costs</a:t>
            </a:r>
          </a:p>
          <a:p>
            <a:pPr marL="285750" indent="-285750">
              <a:buFont typeface="Arial" panose="020B0604020202020204" pitchFamily="34" charset="0"/>
              <a:buChar char="•"/>
            </a:pPr>
            <a:r>
              <a:rPr lang="en-US" sz="1700" dirty="0"/>
              <a:t>API response caching</a:t>
            </a:r>
          </a:p>
          <a:p>
            <a:pPr marL="285750" indent="-285750">
              <a:buFont typeface="Arial" panose="020B0604020202020204" pitchFamily="34" charset="0"/>
              <a:buChar char="•"/>
            </a:pPr>
            <a:r>
              <a:rPr lang="en-US" sz="1700" dirty="0"/>
              <a:t>ML feature store</a:t>
            </a:r>
          </a:p>
          <a:p>
            <a:pPr marL="285750" indent="-285750">
              <a:buFont typeface="Arial" panose="020B0604020202020204" pitchFamily="34" charset="0"/>
              <a:buChar char="•"/>
            </a:pPr>
            <a:r>
              <a:rPr lang="en-US" sz="1700" dirty="0"/>
              <a:t>Accelerate stream processing</a:t>
            </a:r>
          </a:p>
          <a:p>
            <a:pPr marL="285750" indent="-285750">
              <a:buFont typeface="Arial" panose="020B0604020202020204" pitchFamily="34" charset="0"/>
              <a:buChar char="•"/>
            </a:pPr>
            <a:r>
              <a:rPr lang="en-US" sz="1700" dirty="0"/>
              <a:t>Share state across cloud</a:t>
            </a:r>
          </a:p>
          <a:p>
            <a:pPr marL="285750" indent="-285750">
              <a:buFont typeface="Arial" panose="020B0604020202020204" pitchFamily="34" charset="0"/>
              <a:buChar char="•"/>
            </a:pPr>
            <a:r>
              <a:rPr lang="en-US" sz="1700" dirty="0"/>
              <a:t>Optimize memory for k8s pods</a:t>
            </a:r>
          </a:p>
        </p:txBody>
      </p:sp>
      <p:grpSp>
        <p:nvGrpSpPr>
          <p:cNvPr id="66" name="Group 76">
            <a:extLst>
              <a:ext uri="{FF2B5EF4-FFF2-40B4-BE49-F238E27FC236}">
                <a16:creationId xmlns:a16="http://schemas.microsoft.com/office/drawing/2014/main" id="{BDEB2AA1-85F3-3A29-879A-8B67115E9C61}"/>
              </a:ext>
              <a:ext uri="{C183D7F6-B498-43B3-948B-1728B52AA6E4}">
                <adec:decorative xmlns:adec="http://schemas.microsoft.com/office/drawing/2017/decorative" val="1"/>
              </a:ext>
            </a:extLst>
          </p:cNvPr>
          <p:cNvGrpSpPr>
            <a:grpSpLocks noChangeAspect="1"/>
          </p:cNvGrpSpPr>
          <p:nvPr/>
        </p:nvGrpSpPr>
        <p:grpSpPr bwMode="auto">
          <a:xfrm>
            <a:off x="8838045" y="1083597"/>
            <a:ext cx="864107" cy="864107"/>
            <a:chOff x="2812" y="999"/>
            <a:chExt cx="312" cy="312"/>
          </a:xfrm>
        </p:grpSpPr>
        <p:sp>
          <p:nvSpPr>
            <p:cNvPr id="67" name="Freeform 77">
              <a:extLst>
                <a:ext uri="{FF2B5EF4-FFF2-40B4-BE49-F238E27FC236}">
                  <a16:creationId xmlns:a16="http://schemas.microsoft.com/office/drawing/2014/main" id="{147387B1-BD66-78EC-5A83-54FAC6B2BD1A}"/>
                </a:ext>
              </a:extLst>
            </p:cNvPr>
            <p:cNvSpPr>
              <a:spLocks/>
            </p:cNvSpPr>
            <p:nvPr/>
          </p:nvSpPr>
          <p:spPr bwMode="auto">
            <a:xfrm>
              <a:off x="2900" y="999"/>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Freeform 78">
              <a:extLst>
                <a:ext uri="{FF2B5EF4-FFF2-40B4-BE49-F238E27FC236}">
                  <a16:creationId xmlns:a16="http://schemas.microsoft.com/office/drawing/2014/main" id="{2250BF0D-53EE-CFC7-88D7-09DA79D6039C}"/>
                </a:ext>
              </a:extLst>
            </p:cNvPr>
            <p:cNvSpPr>
              <a:spLocks/>
            </p:cNvSpPr>
            <p:nvPr/>
          </p:nvSpPr>
          <p:spPr bwMode="auto">
            <a:xfrm>
              <a:off x="2812" y="1175"/>
              <a:ext cx="224" cy="136"/>
            </a:xfrm>
            <a:custGeom>
              <a:avLst/>
              <a:gdLst>
                <a:gd name="T0" fmla="*/ 683 w 981"/>
                <a:gd name="T1" fmla="*/ 597 h 597"/>
                <a:gd name="T2" fmla="*/ 299 w 981"/>
                <a:gd name="T3" fmla="*/ 597 h 597"/>
                <a:gd name="T4" fmla="*/ 0 w 981"/>
                <a:gd name="T5" fmla="*/ 298 h 597"/>
                <a:gd name="T6" fmla="*/ 0 w 981"/>
                <a:gd name="T7" fmla="*/ 298 h 597"/>
                <a:gd name="T8" fmla="*/ 299 w 981"/>
                <a:gd name="T9" fmla="*/ 0 h 597"/>
                <a:gd name="T10" fmla="*/ 683 w 981"/>
                <a:gd name="T11" fmla="*/ 0 h 597"/>
                <a:gd name="T12" fmla="*/ 981 w 981"/>
                <a:gd name="T13" fmla="*/ 298 h 597"/>
                <a:gd name="T14" fmla="*/ 981 w 981"/>
                <a:gd name="T15" fmla="*/ 298 h 597"/>
                <a:gd name="T16" fmla="*/ 683 w 981"/>
                <a:gd name="T17" fmla="*/ 59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1" h="597">
                  <a:moveTo>
                    <a:pt x="683" y="597"/>
                  </a:moveTo>
                  <a:cubicBezTo>
                    <a:pt x="299" y="597"/>
                    <a:pt x="299" y="597"/>
                    <a:pt x="299" y="597"/>
                  </a:cubicBezTo>
                  <a:cubicBezTo>
                    <a:pt x="134" y="597"/>
                    <a:pt x="0" y="463"/>
                    <a:pt x="0" y="298"/>
                  </a:cubicBezTo>
                  <a:cubicBezTo>
                    <a:pt x="0" y="298"/>
                    <a:pt x="0" y="298"/>
                    <a:pt x="0" y="298"/>
                  </a:cubicBezTo>
                  <a:cubicBezTo>
                    <a:pt x="0" y="133"/>
                    <a:pt x="134" y="0"/>
                    <a:pt x="299" y="0"/>
                  </a:cubicBezTo>
                  <a:cubicBezTo>
                    <a:pt x="683" y="0"/>
                    <a:pt x="683" y="0"/>
                    <a:pt x="683" y="0"/>
                  </a:cubicBezTo>
                  <a:cubicBezTo>
                    <a:pt x="848" y="0"/>
                    <a:pt x="981" y="133"/>
                    <a:pt x="981" y="298"/>
                  </a:cubicBezTo>
                  <a:cubicBezTo>
                    <a:pt x="981" y="298"/>
                    <a:pt x="981" y="298"/>
                    <a:pt x="981" y="298"/>
                  </a:cubicBezTo>
                  <a:cubicBezTo>
                    <a:pt x="981" y="463"/>
                    <a:pt x="848" y="597"/>
                    <a:pt x="683" y="59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Oval 79">
              <a:extLst>
                <a:ext uri="{FF2B5EF4-FFF2-40B4-BE49-F238E27FC236}">
                  <a16:creationId xmlns:a16="http://schemas.microsoft.com/office/drawing/2014/main" id="{0360AB29-A332-1D20-88C6-C5253FE76AC5}"/>
                </a:ext>
              </a:extLst>
            </p:cNvPr>
            <p:cNvSpPr>
              <a:spLocks noChangeArrowheads="1"/>
            </p:cNvSpPr>
            <p:nvPr/>
          </p:nvSpPr>
          <p:spPr bwMode="auto">
            <a:xfrm>
              <a:off x="2861" y="1228"/>
              <a:ext cx="29" cy="29"/>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Oval 80">
              <a:extLst>
                <a:ext uri="{FF2B5EF4-FFF2-40B4-BE49-F238E27FC236}">
                  <a16:creationId xmlns:a16="http://schemas.microsoft.com/office/drawing/2014/main" id="{37D92B39-54F5-1A4D-5658-06C80DA7EE0F}"/>
                </a:ext>
              </a:extLst>
            </p:cNvPr>
            <p:cNvSpPr>
              <a:spLocks noChangeArrowheads="1"/>
            </p:cNvSpPr>
            <p:nvPr/>
          </p:nvSpPr>
          <p:spPr bwMode="auto">
            <a:xfrm>
              <a:off x="2910" y="1228"/>
              <a:ext cx="29" cy="29"/>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Oval 81">
              <a:extLst>
                <a:ext uri="{FF2B5EF4-FFF2-40B4-BE49-F238E27FC236}">
                  <a16:creationId xmlns:a16="http://schemas.microsoft.com/office/drawing/2014/main" id="{66F6A169-9A64-7EA5-4DE5-D9F3671A1750}"/>
                </a:ext>
              </a:extLst>
            </p:cNvPr>
            <p:cNvSpPr>
              <a:spLocks noChangeArrowheads="1"/>
            </p:cNvSpPr>
            <p:nvPr/>
          </p:nvSpPr>
          <p:spPr bwMode="auto">
            <a:xfrm>
              <a:off x="2958" y="1228"/>
              <a:ext cx="30" cy="29"/>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Oval 82">
              <a:extLst>
                <a:ext uri="{FF2B5EF4-FFF2-40B4-BE49-F238E27FC236}">
                  <a16:creationId xmlns:a16="http://schemas.microsoft.com/office/drawing/2014/main" id="{C9BBAF35-7BCF-12FF-80BB-F3191962FF20}"/>
                </a:ext>
              </a:extLst>
            </p:cNvPr>
            <p:cNvSpPr>
              <a:spLocks noChangeArrowheads="1"/>
            </p:cNvSpPr>
            <p:nvPr/>
          </p:nvSpPr>
          <p:spPr bwMode="auto">
            <a:xfrm>
              <a:off x="2949"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Oval 83">
              <a:extLst>
                <a:ext uri="{FF2B5EF4-FFF2-40B4-BE49-F238E27FC236}">
                  <a16:creationId xmlns:a16="http://schemas.microsoft.com/office/drawing/2014/main" id="{9C46F6B9-0700-8CFB-A849-84BC4BCF56D0}"/>
                </a:ext>
              </a:extLst>
            </p:cNvPr>
            <p:cNvSpPr>
              <a:spLocks noChangeArrowheads="1"/>
            </p:cNvSpPr>
            <p:nvPr/>
          </p:nvSpPr>
          <p:spPr bwMode="auto">
            <a:xfrm>
              <a:off x="2997" y="105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Oval 84">
              <a:extLst>
                <a:ext uri="{FF2B5EF4-FFF2-40B4-BE49-F238E27FC236}">
                  <a16:creationId xmlns:a16="http://schemas.microsoft.com/office/drawing/2014/main" id="{FEE3EFB2-AFF6-2057-FB1B-63E4B673F578}"/>
                </a:ext>
              </a:extLst>
            </p:cNvPr>
            <p:cNvSpPr>
              <a:spLocks noChangeArrowheads="1"/>
            </p:cNvSpPr>
            <p:nvPr/>
          </p:nvSpPr>
          <p:spPr bwMode="auto">
            <a:xfrm>
              <a:off x="3046" y="105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85">
              <a:extLst>
                <a:ext uri="{FF2B5EF4-FFF2-40B4-BE49-F238E27FC236}">
                  <a16:creationId xmlns:a16="http://schemas.microsoft.com/office/drawing/2014/main" id="{4AD153C9-7E10-2154-663D-98B63765A8B3}"/>
                </a:ext>
              </a:extLst>
            </p:cNvPr>
            <p:cNvSpPr>
              <a:spLocks/>
            </p:cNvSpPr>
            <p:nvPr/>
          </p:nvSpPr>
          <p:spPr bwMode="auto">
            <a:xfrm>
              <a:off x="2890" y="1050"/>
              <a:ext cx="17" cy="34"/>
            </a:xfrm>
            <a:custGeom>
              <a:avLst/>
              <a:gdLst>
                <a:gd name="T0" fmla="*/ 17 w 17"/>
                <a:gd name="T1" fmla="*/ 34 h 34"/>
                <a:gd name="T2" fmla="*/ 0 w 17"/>
                <a:gd name="T3" fmla="*/ 17 h 34"/>
                <a:gd name="T4" fmla="*/ 17 w 17"/>
                <a:gd name="T5" fmla="*/ 0 h 34"/>
                <a:gd name="T6" fmla="*/ 17 w 17"/>
                <a:gd name="T7" fmla="*/ 34 h 34"/>
              </a:gdLst>
              <a:ahLst/>
              <a:cxnLst>
                <a:cxn ang="0">
                  <a:pos x="T0" y="T1"/>
                </a:cxn>
                <a:cxn ang="0">
                  <a:pos x="T2" y="T3"/>
                </a:cxn>
                <a:cxn ang="0">
                  <a:pos x="T4" y="T5"/>
                </a:cxn>
                <a:cxn ang="0">
                  <a:pos x="T6" y="T7"/>
                </a:cxn>
              </a:cxnLst>
              <a:rect l="0" t="0" r="r" b="b"/>
              <a:pathLst>
                <a:path w="17" h="34">
                  <a:moveTo>
                    <a:pt x="17" y="34"/>
                  </a:moveTo>
                  <a:lnTo>
                    <a:pt x="0" y="17"/>
                  </a:lnTo>
                  <a:lnTo>
                    <a:pt x="17" y="0"/>
                  </a:lnTo>
                  <a:lnTo>
                    <a:pt x="17"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86">
              <a:extLst>
                <a:ext uri="{FF2B5EF4-FFF2-40B4-BE49-F238E27FC236}">
                  <a16:creationId xmlns:a16="http://schemas.microsoft.com/office/drawing/2014/main" id="{16DFA2DE-EFA7-269A-0AD2-D7105247AE6C}"/>
                </a:ext>
              </a:extLst>
            </p:cNvPr>
            <p:cNvSpPr>
              <a:spLocks/>
            </p:cNvSpPr>
            <p:nvPr/>
          </p:nvSpPr>
          <p:spPr bwMode="auto">
            <a:xfrm>
              <a:off x="3029" y="1226"/>
              <a:ext cx="17" cy="34"/>
            </a:xfrm>
            <a:custGeom>
              <a:avLst/>
              <a:gdLst>
                <a:gd name="T0" fmla="*/ 0 w 17"/>
                <a:gd name="T1" fmla="*/ 0 h 34"/>
                <a:gd name="T2" fmla="*/ 17 w 17"/>
                <a:gd name="T3" fmla="*/ 17 h 34"/>
                <a:gd name="T4" fmla="*/ 0 w 17"/>
                <a:gd name="T5" fmla="*/ 34 h 34"/>
                <a:gd name="T6" fmla="*/ 0 w 17"/>
                <a:gd name="T7" fmla="*/ 0 h 34"/>
              </a:gdLst>
              <a:ahLst/>
              <a:cxnLst>
                <a:cxn ang="0">
                  <a:pos x="T0" y="T1"/>
                </a:cxn>
                <a:cxn ang="0">
                  <a:pos x="T2" y="T3"/>
                </a:cxn>
                <a:cxn ang="0">
                  <a:pos x="T4" y="T5"/>
                </a:cxn>
                <a:cxn ang="0">
                  <a:pos x="T6" y="T7"/>
                </a:cxn>
              </a:cxnLst>
              <a:rect l="0" t="0" r="r" b="b"/>
              <a:pathLst>
                <a:path w="17" h="34">
                  <a:moveTo>
                    <a:pt x="0" y="0"/>
                  </a:moveTo>
                  <a:lnTo>
                    <a:pt x="17" y="17"/>
                  </a:lnTo>
                  <a:lnTo>
                    <a:pt x="0" y="34"/>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77" name="Group 135" descr="Migration">
            <a:extLst>
              <a:ext uri="{FF2B5EF4-FFF2-40B4-BE49-F238E27FC236}">
                <a16:creationId xmlns:a16="http://schemas.microsoft.com/office/drawing/2014/main" id="{5A1C4F7C-BE7C-3EBE-D4E1-51B37E403CE0}"/>
              </a:ext>
            </a:extLst>
          </p:cNvPr>
          <p:cNvGrpSpPr>
            <a:grpSpLocks noChangeAspect="1"/>
          </p:cNvGrpSpPr>
          <p:nvPr/>
        </p:nvGrpSpPr>
        <p:grpSpPr bwMode="auto">
          <a:xfrm>
            <a:off x="10726309" y="1132834"/>
            <a:ext cx="904177" cy="765633"/>
            <a:chOff x="683" y="2116"/>
            <a:chExt cx="248" cy="210"/>
          </a:xfrm>
        </p:grpSpPr>
        <p:sp>
          <p:nvSpPr>
            <p:cNvPr id="78" name="Freeform 136">
              <a:extLst>
                <a:ext uri="{FF2B5EF4-FFF2-40B4-BE49-F238E27FC236}">
                  <a16:creationId xmlns:a16="http://schemas.microsoft.com/office/drawing/2014/main" id="{8B7E11CE-5E81-B543-80C5-EB19EF3CA93E}"/>
                </a:ext>
              </a:extLst>
            </p:cNvPr>
            <p:cNvSpPr>
              <a:spLocks/>
            </p:cNvSpPr>
            <p:nvPr/>
          </p:nvSpPr>
          <p:spPr bwMode="auto">
            <a:xfrm>
              <a:off x="683" y="2116"/>
              <a:ext cx="248" cy="155"/>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137">
              <a:extLst>
                <a:ext uri="{FF2B5EF4-FFF2-40B4-BE49-F238E27FC236}">
                  <a16:creationId xmlns:a16="http://schemas.microsoft.com/office/drawing/2014/main" id="{E077515D-28F5-CD1D-3E38-F92E1A94F1F0}"/>
                </a:ext>
              </a:extLst>
            </p:cNvPr>
            <p:cNvSpPr>
              <a:spLocks/>
            </p:cNvSpPr>
            <p:nvPr/>
          </p:nvSpPr>
          <p:spPr bwMode="auto">
            <a:xfrm>
              <a:off x="768" y="2240"/>
              <a:ext cx="78" cy="8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ysClr val="windowText" lastClr="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80" name="Group 79">
            <a:extLst>
              <a:ext uri="{FF2B5EF4-FFF2-40B4-BE49-F238E27FC236}">
                <a16:creationId xmlns:a16="http://schemas.microsoft.com/office/drawing/2014/main" id="{1643FFED-A585-8D8E-EED7-AA496A60EEF4}"/>
              </a:ext>
              <a:ext uri="{C183D7F6-B498-43B3-948B-1728B52AA6E4}">
                <adec:decorative xmlns:adec="http://schemas.microsoft.com/office/drawing/2017/decorative" val="1"/>
              </a:ext>
            </a:extLst>
          </p:cNvPr>
          <p:cNvGrpSpPr/>
          <p:nvPr/>
        </p:nvGrpSpPr>
        <p:grpSpPr>
          <a:xfrm>
            <a:off x="4461990" y="1138970"/>
            <a:ext cx="1118132" cy="864143"/>
            <a:chOff x="7015938" y="905444"/>
            <a:chExt cx="1300706" cy="1005244"/>
          </a:xfrm>
        </p:grpSpPr>
        <p:grpSp>
          <p:nvGrpSpPr>
            <p:cNvPr id="81" name="Group 80">
              <a:extLst>
                <a:ext uri="{FF2B5EF4-FFF2-40B4-BE49-F238E27FC236}">
                  <a16:creationId xmlns:a16="http://schemas.microsoft.com/office/drawing/2014/main" id="{CC544F61-4086-481F-3E26-39B07F5C4837}"/>
                </a:ext>
              </a:extLst>
            </p:cNvPr>
            <p:cNvGrpSpPr>
              <a:grpSpLocks noChangeAspect="1"/>
            </p:cNvGrpSpPr>
            <p:nvPr/>
          </p:nvGrpSpPr>
          <p:grpSpPr>
            <a:xfrm>
              <a:off x="7015938" y="905444"/>
              <a:ext cx="889719" cy="667289"/>
              <a:chOff x="11134725" y="2487613"/>
              <a:chExt cx="495300" cy="371475"/>
            </a:xfrm>
          </p:grpSpPr>
          <p:sp>
            <p:nvSpPr>
              <p:cNvPr id="89" name="Rectangle 225">
                <a:extLst>
                  <a:ext uri="{FF2B5EF4-FFF2-40B4-BE49-F238E27FC236}">
                    <a16:creationId xmlns:a16="http://schemas.microsoft.com/office/drawing/2014/main" id="{B0E570D4-0E88-1204-3221-015A60D5DFA5}"/>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Rectangle 226">
                <a:extLst>
                  <a:ext uri="{FF2B5EF4-FFF2-40B4-BE49-F238E27FC236}">
                    <a16:creationId xmlns:a16="http://schemas.microsoft.com/office/drawing/2014/main" id="{0AE11CD4-BECE-145E-F4A5-D39787E15857}"/>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Oval 227">
                <a:extLst>
                  <a:ext uri="{FF2B5EF4-FFF2-40B4-BE49-F238E27FC236}">
                    <a16:creationId xmlns:a16="http://schemas.microsoft.com/office/drawing/2014/main" id="{203194D6-670E-1908-5853-45CDF3908DE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28">
                <a:extLst>
                  <a:ext uri="{FF2B5EF4-FFF2-40B4-BE49-F238E27FC236}">
                    <a16:creationId xmlns:a16="http://schemas.microsoft.com/office/drawing/2014/main" id="{D82B6867-7457-60B9-ED20-BA133D848726}"/>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29">
                <a:extLst>
                  <a:ext uri="{FF2B5EF4-FFF2-40B4-BE49-F238E27FC236}">
                    <a16:creationId xmlns:a16="http://schemas.microsoft.com/office/drawing/2014/main" id="{A7F56211-E3F6-6B6E-D950-71808E6E178A}"/>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Rectangle 230">
                <a:extLst>
                  <a:ext uri="{FF2B5EF4-FFF2-40B4-BE49-F238E27FC236}">
                    <a16:creationId xmlns:a16="http://schemas.microsoft.com/office/drawing/2014/main" id="{6FDDDA37-19C7-1717-121E-70DE0032E355}"/>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Rectangle 231">
                <a:extLst>
                  <a:ext uri="{FF2B5EF4-FFF2-40B4-BE49-F238E27FC236}">
                    <a16:creationId xmlns:a16="http://schemas.microsoft.com/office/drawing/2014/main" id="{F5477F4B-E745-97B0-BEA3-6C3FB4A57467}"/>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6" name="Rectangle 232">
                <a:extLst>
                  <a:ext uri="{FF2B5EF4-FFF2-40B4-BE49-F238E27FC236}">
                    <a16:creationId xmlns:a16="http://schemas.microsoft.com/office/drawing/2014/main" id="{D1C19578-0DE6-B33A-1A52-70C9DACB50E3}"/>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7" name="Rectangle 233">
                <a:extLst>
                  <a:ext uri="{FF2B5EF4-FFF2-40B4-BE49-F238E27FC236}">
                    <a16:creationId xmlns:a16="http://schemas.microsoft.com/office/drawing/2014/main" id="{E8F5FCE9-7A42-12A5-E511-CEA95DE89E5D}"/>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8" name="Rectangle 234">
                <a:extLst>
                  <a:ext uri="{FF2B5EF4-FFF2-40B4-BE49-F238E27FC236}">
                    <a16:creationId xmlns:a16="http://schemas.microsoft.com/office/drawing/2014/main" id="{B646F9B6-1E05-774D-1F55-E98F9CF32011}"/>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Rectangle 235">
                <a:extLst>
                  <a:ext uri="{FF2B5EF4-FFF2-40B4-BE49-F238E27FC236}">
                    <a16:creationId xmlns:a16="http://schemas.microsoft.com/office/drawing/2014/main" id="{C187D183-47AC-DCA7-1AAF-9C1DACFCA2A1}"/>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82" name="Group 81">
              <a:extLst>
                <a:ext uri="{FF2B5EF4-FFF2-40B4-BE49-F238E27FC236}">
                  <a16:creationId xmlns:a16="http://schemas.microsoft.com/office/drawing/2014/main" id="{B673E294-969F-24FD-F072-7B02D30E1C22}"/>
                </a:ext>
              </a:extLst>
            </p:cNvPr>
            <p:cNvGrpSpPr/>
            <p:nvPr/>
          </p:nvGrpSpPr>
          <p:grpSpPr>
            <a:xfrm>
              <a:off x="7489316" y="1124670"/>
              <a:ext cx="827328" cy="786018"/>
              <a:chOff x="8108208" y="870465"/>
              <a:chExt cx="827328" cy="786018"/>
            </a:xfrm>
          </p:grpSpPr>
          <p:sp>
            <p:nvSpPr>
              <p:cNvPr id="83" name="Partial Circle 82">
                <a:extLst>
                  <a:ext uri="{FF2B5EF4-FFF2-40B4-BE49-F238E27FC236}">
                    <a16:creationId xmlns:a16="http://schemas.microsoft.com/office/drawing/2014/main" id="{40BEFD3E-6E3B-93E3-E640-98C9DA6B63CB}"/>
                  </a:ext>
                </a:extLst>
              </p:cNvPr>
              <p:cNvSpPr/>
              <p:nvPr/>
            </p:nvSpPr>
            <p:spPr bwMode="auto">
              <a:xfrm>
                <a:off x="8108208" y="870465"/>
                <a:ext cx="827328" cy="786018"/>
              </a:xfrm>
              <a:prstGeom prst="pie">
                <a:avLst>
                  <a:gd name="adj1" fmla="val 10800000"/>
                  <a:gd name="adj2" fmla="val 16200000"/>
                </a:avLst>
              </a:prstGeom>
              <a:solidFill>
                <a:sysClr val="windowText" lastClr="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4" name="Graphic 1">
                <a:extLst>
                  <a:ext uri="{FF2B5EF4-FFF2-40B4-BE49-F238E27FC236}">
                    <a16:creationId xmlns:a16="http://schemas.microsoft.com/office/drawing/2014/main" id="{C2933742-9DEA-782B-A796-24630F826D03}"/>
                  </a:ext>
                </a:extLst>
              </p:cNvPr>
              <p:cNvGrpSpPr>
                <a:grpSpLocks noChangeAspect="1"/>
              </p:cNvGrpSpPr>
              <p:nvPr/>
            </p:nvGrpSpPr>
            <p:grpSpPr>
              <a:xfrm>
                <a:off x="8161571" y="914431"/>
                <a:ext cx="687882" cy="690031"/>
                <a:chOff x="9431179" y="6890610"/>
                <a:chExt cx="394447" cy="395680"/>
              </a:xfrm>
              <a:solidFill>
                <a:srgbClr val="0078D4"/>
              </a:solidFill>
            </p:grpSpPr>
            <p:sp>
              <p:nvSpPr>
                <p:cNvPr id="85" name="Freeform: Shape 84">
                  <a:extLst>
                    <a:ext uri="{FF2B5EF4-FFF2-40B4-BE49-F238E27FC236}">
                      <a16:creationId xmlns:a16="http://schemas.microsoft.com/office/drawing/2014/main" id="{237541F5-A700-EA33-97C8-4BCD70542E1D}"/>
                    </a:ext>
                  </a:extLst>
                </p:cNvPr>
                <p:cNvSpPr/>
                <p:nvPr/>
              </p:nvSpPr>
              <p:spPr>
                <a:xfrm>
                  <a:off x="9552048" y="7012403"/>
                  <a:ext cx="168783" cy="168783"/>
                </a:xfrm>
                <a:custGeom>
                  <a:avLst/>
                  <a:gdLst>
                    <a:gd name="connsiteX0" fmla="*/ 0 w 168783"/>
                    <a:gd name="connsiteY0" fmla="*/ 0 h 168783"/>
                    <a:gd name="connsiteX1" fmla="*/ 168784 w 168783"/>
                    <a:gd name="connsiteY1" fmla="*/ 0 h 168783"/>
                    <a:gd name="connsiteX2" fmla="*/ 168784 w 168783"/>
                    <a:gd name="connsiteY2" fmla="*/ 168784 h 168783"/>
                    <a:gd name="connsiteX3" fmla="*/ 0 w 168783"/>
                    <a:gd name="connsiteY3" fmla="*/ 168784 h 168783"/>
                  </a:gdLst>
                  <a:ahLst/>
                  <a:cxnLst>
                    <a:cxn ang="0">
                      <a:pos x="connsiteX0" y="connsiteY0"/>
                    </a:cxn>
                    <a:cxn ang="0">
                      <a:pos x="connsiteX1" y="connsiteY1"/>
                    </a:cxn>
                    <a:cxn ang="0">
                      <a:pos x="connsiteX2" y="connsiteY2"/>
                    </a:cxn>
                    <a:cxn ang="0">
                      <a:pos x="connsiteX3" y="connsiteY3"/>
                    </a:cxn>
                  </a:cxnLst>
                  <a:rect l="l" t="t" r="r" b="b"/>
                  <a:pathLst>
                    <a:path w="168783" h="168783">
                      <a:moveTo>
                        <a:pt x="0" y="0"/>
                      </a:moveTo>
                      <a:lnTo>
                        <a:pt x="168784" y="0"/>
                      </a:lnTo>
                      <a:lnTo>
                        <a:pt x="168784" y="168784"/>
                      </a:lnTo>
                      <a:lnTo>
                        <a:pt x="0" y="168784"/>
                      </a:lnTo>
                      <a:close/>
                    </a:path>
                  </a:pathLst>
                </a:custGeom>
                <a:solidFill>
                  <a:sysClr val="windowText" lastClr="000000"/>
                </a:solidFill>
                <a:ln w="309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6" name="Freeform: Shape 85">
                  <a:extLst>
                    <a:ext uri="{FF2B5EF4-FFF2-40B4-BE49-F238E27FC236}">
                      <a16:creationId xmlns:a16="http://schemas.microsoft.com/office/drawing/2014/main" id="{40C1A2C7-1FD6-B8BD-4595-70FC8E327D39}"/>
                    </a:ext>
                  </a:extLst>
                </p:cNvPr>
                <p:cNvSpPr/>
                <p:nvPr/>
              </p:nvSpPr>
              <p:spPr>
                <a:xfrm>
                  <a:off x="9431179" y="6891843"/>
                  <a:ext cx="394447" cy="394447"/>
                </a:xfrm>
                <a:custGeom>
                  <a:avLst/>
                  <a:gdLst>
                    <a:gd name="connsiteX0" fmla="*/ 197224 w 394447"/>
                    <a:gd name="connsiteY0" fmla="*/ 0 h 394447"/>
                    <a:gd name="connsiteX1" fmla="*/ 0 w 394447"/>
                    <a:gd name="connsiteY1" fmla="*/ 197224 h 394447"/>
                    <a:gd name="connsiteX2" fmla="*/ 197224 w 394447"/>
                    <a:gd name="connsiteY2" fmla="*/ 394447 h 394447"/>
                    <a:gd name="connsiteX3" fmla="*/ 394447 w 394447"/>
                    <a:gd name="connsiteY3" fmla="*/ 197224 h 394447"/>
                    <a:gd name="connsiteX4" fmla="*/ 197224 w 394447"/>
                    <a:gd name="connsiteY4" fmla="*/ 0 h 394447"/>
                    <a:gd name="connsiteX5" fmla="*/ 176203 w 394447"/>
                    <a:gd name="connsiteY5" fmla="*/ 263995 h 394447"/>
                    <a:gd name="connsiteX6" fmla="*/ 176203 w 394447"/>
                    <a:gd name="connsiteY6" fmla="*/ 197224 h 394447"/>
                    <a:gd name="connsiteX7" fmla="*/ 140963 w 394447"/>
                    <a:gd name="connsiteY7" fmla="*/ 197224 h 394447"/>
                    <a:gd name="connsiteX8" fmla="*/ 207734 w 394447"/>
                    <a:gd name="connsiteY8" fmla="*/ 130452 h 394447"/>
                    <a:gd name="connsiteX9" fmla="*/ 207734 w 394447"/>
                    <a:gd name="connsiteY9" fmla="*/ 197224 h 394447"/>
                    <a:gd name="connsiteX10" fmla="*/ 242975 w 394447"/>
                    <a:gd name="connsiteY10" fmla="*/ 197224 h 394447"/>
                    <a:gd name="connsiteX11" fmla="*/ 176203 w 394447"/>
                    <a:gd name="connsiteY11" fmla="*/ 263995 h 39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447" h="394447">
                      <a:moveTo>
                        <a:pt x="197224" y="0"/>
                      </a:moveTo>
                      <a:cubicBezTo>
                        <a:pt x="88411" y="0"/>
                        <a:pt x="0" y="88411"/>
                        <a:pt x="0" y="197224"/>
                      </a:cubicBezTo>
                      <a:cubicBezTo>
                        <a:pt x="0" y="306037"/>
                        <a:pt x="88411" y="394447"/>
                        <a:pt x="197224" y="394447"/>
                      </a:cubicBezTo>
                      <a:cubicBezTo>
                        <a:pt x="306037" y="394447"/>
                        <a:pt x="394447" y="306037"/>
                        <a:pt x="394447" y="197224"/>
                      </a:cubicBezTo>
                      <a:cubicBezTo>
                        <a:pt x="394447" y="88411"/>
                        <a:pt x="306037" y="0"/>
                        <a:pt x="197224" y="0"/>
                      </a:cubicBezTo>
                      <a:close/>
                      <a:moveTo>
                        <a:pt x="176203" y="263995"/>
                      </a:moveTo>
                      <a:lnTo>
                        <a:pt x="176203" y="197224"/>
                      </a:lnTo>
                      <a:lnTo>
                        <a:pt x="140963" y="197224"/>
                      </a:lnTo>
                      <a:lnTo>
                        <a:pt x="207734" y="130452"/>
                      </a:lnTo>
                      <a:lnTo>
                        <a:pt x="207734" y="197224"/>
                      </a:lnTo>
                      <a:lnTo>
                        <a:pt x="242975" y="197224"/>
                      </a:lnTo>
                      <a:lnTo>
                        <a:pt x="176203" y="263995"/>
                      </a:lnTo>
                      <a:close/>
                    </a:path>
                  </a:pathLst>
                </a:custGeom>
                <a:solidFill>
                  <a:srgbClr val="50E6FF"/>
                </a:solidFill>
                <a:ln w="309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7" name="Freeform: Shape 86">
                  <a:extLst>
                    <a:ext uri="{FF2B5EF4-FFF2-40B4-BE49-F238E27FC236}">
                      <a16:creationId xmlns:a16="http://schemas.microsoft.com/office/drawing/2014/main" id="{2BAB4296-4BEB-501D-60C8-F9DD8594929C}"/>
                    </a:ext>
                  </a:extLst>
                </p:cNvPr>
                <p:cNvSpPr/>
                <p:nvPr/>
              </p:nvSpPr>
              <p:spPr>
                <a:xfrm>
                  <a:off x="9472602" y="6890610"/>
                  <a:ext cx="225045" cy="308818"/>
                </a:xfrm>
                <a:custGeom>
                  <a:avLst/>
                  <a:gdLst>
                    <a:gd name="connsiteX0" fmla="*/ 155800 w 225045"/>
                    <a:gd name="connsiteY0" fmla="*/ 84701 h 308818"/>
                    <a:gd name="connsiteX1" fmla="*/ 166311 w 225045"/>
                    <a:gd name="connsiteY1" fmla="*/ 85010 h 308818"/>
                    <a:gd name="connsiteX2" fmla="*/ 166311 w 225045"/>
                    <a:gd name="connsiteY2" fmla="*/ 117469 h 308818"/>
                    <a:gd name="connsiteX3" fmla="*/ 225045 w 225045"/>
                    <a:gd name="connsiteY3" fmla="*/ 58734 h 308818"/>
                    <a:gd name="connsiteX4" fmla="*/ 166311 w 225045"/>
                    <a:gd name="connsiteY4" fmla="*/ 0 h 308818"/>
                    <a:gd name="connsiteX5" fmla="*/ 166311 w 225045"/>
                    <a:gd name="connsiteY5" fmla="*/ 43278 h 308818"/>
                    <a:gd name="connsiteX6" fmla="*/ 155800 w 225045"/>
                    <a:gd name="connsiteY6" fmla="*/ 42969 h 308818"/>
                    <a:gd name="connsiteX7" fmla="*/ 0 w 225045"/>
                    <a:gd name="connsiteY7" fmla="*/ 198769 h 308818"/>
                    <a:gd name="connsiteX8" fmla="*/ 11747 w 225045"/>
                    <a:gd name="connsiteY8" fmla="*/ 258431 h 308818"/>
                    <a:gd name="connsiteX9" fmla="*/ 45442 w 225045"/>
                    <a:gd name="connsiteY9" fmla="*/ 308819 h 308818"/>
                    <a:gd name="connsiteX10" fmla="*/ 74809 w 225045"/>
                    <a:gd name="connsiteY10" fmla="*/ 279452 h 308818"/>
                    <a:gd name="connsiteX11" fmla="*/ 43587 w 225045"/>
                    <a:gd name="connsiteY11" fmla="*/ 221026 h 308818"/>
                    <a:gd name="connsiteX12" fmla="*/ 50079 w 225045"/>
                    <a:gd name="connsiteY12" fmla="*/ 155182 h 308818"/>
                    <a:gd name="connsiteX13" fmla="*/ 92120 w 225045"/>
                    <a:gd name="connsiteY13" fmla="*/ 103867 h 308818"/>
                    <a:gd name="connsiteX14" fmla="*/ 155800 w 225045"/>
                    <a:gd name="connsiteY14" fmla="*/ 84701 h 30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045" h="308818">
                      <a:moveTo>
                        <a:pt x="155800" y="84701"/>
                      </a:moveTo>
                      <a:cubicBezTo>
                        <a:pt x="159201" y="84701"/>
                        <a:pt x="162601" y="84701"/>
                        <a:pt x="166311" y="85010"/>
                      </a:cubicBezTo>
                      <a:lnTo>
                        <a:pt x="166311" y="117469"/>
                      </a:lnTo>
                      <a:lnTo>
                        <a:pt x="225045" y="58734"/>
                      </a:lnTo>
                      <a:lnTo>
                        <a:pt x="166311" y="0"/>
                      </a:lnTo>
                      <a:lnTo>
                        <a:pt x="166311" y="43278"/>
                      </a:lnTo>
                      <a:cubicBezTo>
                        <a:pt x="162910" y="42969"/>
                        <a:pt x="159509" y="42969"/>
                        <a:pt x="155800" y="42969"/>
                      </a:cubicBezTo>
                      <a:cubicBezTo>
                        <a:pt x="69862" y="42969"/>
                        <a:pt x="0" y="112523"/>
                        <a:pt x="0" y="198769"/>
                      </a:cubicBezTo>
                      <a:cubicBezTo>
                        <a:pt x="0" y="219172"/>
                        <a:pt x="4019" y="239265"/>
                        <a:pt x="11747" y="258431"/>
                      </a:cubicBezTo>
                      <a:cubicBezTo>
                        <a:pt x="19475" y="277288"/>
                        <a:pt x="30913" y="294290"/>
                        <a:pt x="45442" y="308819"/>
                      </a:cubicBezTo>
                      <a:lnTo>
                        <a:pt x="74809" y="279452"/>
                      </a:lnTo>
                      <a:cubicBezTo>
                        <a:pt x="58734" y="263377"/>
                        <a:pt x="47915" y="242974"/>
                        <a:pt x="43587" y="221026"/>
                      </a:cubicBezTo>
                      <a:cubicBezTo>
                        <a:pt x="39259" y="198769"/>
                        <a:pt x="41423" y="175894"/>
                        <a:pt x="50079" y="155182"/>
                      </a:cubicBezTo>
                      <a:cubicBezTo>
                        <a:pt x="58734" y="134471"/>
                        <a:pt x="73263" y="116541"/>
                        <a:pt x="92120" y="103867"/>
                      </a:cubicBezTo>
                      <a:cubicBezTo>
                        <a:pt x="110977" y="91193"/>
                        <a:pt x="133234" y="84701"/>
                        <a:pt x="155800" y="84701"/>
                      </a:cubicBezTo>
                      <a:close/>
                    </a:path>
                  </a:pathLst>
                </a:custGeom>
                <a:solidFill>
                  <a:srgbClr val="0078D4"/>
                </a:solidFill>
                <a:ln w="309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Shape 87">
                  <a:extLst>
                    <a:ext uri="{FF2B5EF4-FFF2-40B4-BE49-F238E27FC236}">
                      <a16:creationId xmlns:a16="http://schemas.microsoft.com/office/drawing/2014/main" id="{E7BBCB9E-73CB-91DB-E41D-22D3DF1D8D1E}"/>
                    </a:ext>
                  </a:extLst>
                </p:cNvPr>
                <p:cNvSpPr/>
                <p:nvPr/>
              </p:nvSpPr>
              <p:spPr>
                <a:xfrm>
                  <a:off x="9569360" y="6979014"/>
                  <a:ext cx="214534" cy="305727"/>
                </a:xfrm>
                <a:custGeom>
                  <a:avLst/>
                  <a:gdLst>
                    <a:gd name="connsiteX0" fmla="*/ 168783 w 214534"/>
                    <a:gd name="connsiteY0" fmla="*/ 0 h 305727"/>
                    <a:gd name="connsiteX1" fmla="*/ 139416 w 214534"/>
                    <a:gd name="connsiteY1" fmla="*/ 29367 h 305727"/>
                    <a:gd name="connsiteX2" fmla="*/ 139416 w 214534"/>
                    <a:gd name="connsiteY2" fmla="*/ 29367 h 305727"/>
                    <a:gd name="connsiteX3" fmla="*/ 170638 w 214534"/>
                    <a:gd name="connsiteY3" fmla="*/ 87792 h 305727"/>
                    <a:gd name="connsiteX4" fmla="*/ 164146 w 214534"/>
                    <a:gd name="connsiteY4" fmla="*/ 153637 h 305727"/>
                    <a:gd name="connsiteX5" fmla="*/ 122105 w 214534"/>
                    <a:gd name="connsiteY5" fmla="*/ 204952 h 305727"/>
                    <a:gd name="connsiteX6" fmla="*/ 58734 w 214534"/>
                    <a:gd name="connsiteY6" fmla="*/ 224118 h 305727"/>
                    <a:gd name="connsiteX7" fmla="*/ 58734 w 214534"/>
                    <a:gd name="connsiteY7" fmla="*/ 188259 h 305727"/>
                    <a:gd name="connsiteX8" fmla="*/ 0 w 214534"/>
                    <a:gd name="connsiteY8" fmla="*/ 246993 h 305727"/>
                    <a:gd name="connsiteX9" fmla="*/ 58734 w 214534"/>
                    <a:gd name="connsiteY9" fmla="*/ 305727 h 305727"/>
                    <a:gd name="connsiteX10" fmla="*/ 58734 w 214534"/>
                    <a:gd name="connsiteY10" fmla="*/ 266159 h 305727"/>
                    <a:gd name="connsiteX11" fmla="*/ 214534 w 214534"/>
                    <a:gd name="connsiteY11" fmla="*/ 110359 h 305727"/>
                    <a:gd name="connsiteX12" fmla="*/ 202787 w 214534"/>
                    <a:gd name="connsiteY12" fmla="*/ 50697 h 305727"/>
                    <a:gd name="connsiteX13" fmla="*/ 168783 w 214534"/>
                    <a:gd name="connsiteY13" fmla="*/ 0 h 3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34" h="305727">
                      <a:moveTo>
                        <a:pt x="168783" y="0"/>
                      </a:moveTo>
                      <a:lnTo>
                        <a:pt x="139416" y="29367"/>
                      </a:lnTo>
                      <a:lnTo>
                        <a:pt x="139416" y="29367"/>
                      </a:lnTo>
                      <a:cubicBezTo>
                        <a:pt x="155491" y="45442"/>
                        <a:pt x="166310" y="65535"/>
                        <a:pt x="170638" y="87792"/>
                      </a:cubicBezTo>
                      <a:cubicBezTo>
                        <a:pt x="174966" y="110049"/>
                        <a:pt x="172802" y="132925"/>
                        <a:pt x="164146" y="153637"/>
                      </a:cubicBezTo>
                      <a:cubicBezTo>
                        <a:pt x="155491" y="174348"/>
                        <a:pt x="140962" y="192278"/>
                        <a:pt x="122105" y="204952"/>
                      </a:cubicBezTo>
                      <a:cubicBezTo>
                        <a:pt x="103248" y="217626"/>
                        <a:pt x="81300" y="224118"/>
                        <a:pt x="58734" y="224118"/>
                      </a:cubicBezTo>
                      <a:lnTo>
                        <a:pt x="58734" y="188259"/>
                      </a:lnTo>
                      <a:lnTo>
                        <a:pt x="0" y="246993"/>
                      </a:lnTo>
                      <a:lnTo>
                        <a:pt x="58734" y="305727"/>
                      </a:lnTo>
                      <a:lnTo>
                        <a:pt x="58734" y="266159"/>
                      </a:lnTo>
                      <a:cubicBezTo>
                        <a:pt x="144671" y="266159"/>
                        <a:pt x="214534" y="196605"/>
                        <a:pt x="214534" y="110359"/>
                      </a:cubicBezTo>
                      <a:cubicBezTo>
                        <a:pt x="214534" y="89956"/>
                        <a:pt x="210516" y="69554"/>
                        <a:pt x="202787" y="50697"/>
                      </a:cubicBezTo>
                      <a:cubicBezTo>
                        <a:pt x="194751" y="31840"/>
                        <a:pt x="183312" y="14529"/>
                        <a:pt x="168783" y="0"/>
                      </a:cubicBezTo>
                      <a:close/>
                    </a:path>
                  </a:pathLst>
                </a:custGeom>
                <a:solidFill>
                  <a:srgbClr val="0078D4"/>
                </a:solidFill>
                <a:ln w="309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grpSp>
        <p:nvGrpSpPr>
          <p:cNvPr id="100" name="Group 99">
            <a:extLst>
              <a:ext uri="{FF2B5EF4-FFF2-40B4-BE49-F238E27FC236}">
                <a16:creationId xmlns:a16="http://schemas.microsoft.com/office/drawing/2014/main" id="{C97C935E-176D-29D0-354A-7383CCE702B9}"/>
              </a:ext>
              <a:ext uri="{C183D7F6-B498-43B3-948B-1728B52AA6E4}">
                <adec:decorative xmlns:adec="http://schemas.microsoft.com/office/drawing/2017/decorative" val="1"/>
              </a:ext>
            </a:extLst>
          </p:cNvPr>
          <p:cNvGrpSpPr/>
          <p:nvPr/>
        </p:nvGrpSpPr>
        <p:grpSpPr>
          <a:xfrm>
            <a:off x="6451536" y="1183943"/>
            <a:ext cx="1362353" cy="663414"/>
            <a:chOff x="10962575" y="2535029"/>
            <a:chExt cx="1362353" cy="663414"/>
          </a:xfrm>
        </p:grpSpPr>
        <p:sp>
          <p:nvSpPr>
            <p:cNvPr id="101" name="Freeform: Shape 100">
              <a:extLst>
                <a:ext uri="{FF2B5EF4-FFF2-40B4-BE49-F238E27FC236}">
                  <a16:creationId xmlns:a16="http://schemas.microsoft.com/office/drawing/2014/main" id="{27FAA2A6-BE3E-D4CD-A4C0-8477C442F1C4}"/>
                </a:ext>
              </a:extLst>
            </p:cNvPr>
            <p:cNvSpPr>
              <a:spLocks/>
            </p:cNvSpPr>
            <p:nvPr/>
          </p:nvSpPr>
          <p:spPr bwMode="auto">
            <a:xfrm>
              <a:off x="10962575" y="2535029"/>
              <a:ext cx="530730" cy="66341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02" name="Group 101">
              <a:extLst>
                <a:ext uri="{FF2B5EF4-FFF2-40B4-BE49-F238E27FC236}">
                  <a16:creationId xmlns:a16="http://schemas.microsoft.com/office/drawing/2014/main" id="{C75ED70B-64F5-6EAA-FA81-B44EB10254DA}"/>
                </a:ext>
              </a:extLst>
            </p:cNvPr>
            <p:cNvGrpSpPr/>
            <p:nvPr/>
          </p:nvGrpSpPr>
          <p:grpSpPr>
            <a:xfrm>
              <a:off x="11560095" y="2558909"/>
              <a:ext cx="764833" cy="573625"/>
              <a:chOff x="11094919" y="3794542"/>
              <a:chExt cx="764833" cy="573625"/>
            </a:xfrm>
          </p:grpSpPr>
          <p:grpSp>
            <p:nvGrpSpPr>
              <p:cNvPr id="103" name="Group 102">
                <a:extLst>
                  <a:ext uri="{FF2B5EF4-FFF2-40B4-BE49-F238E27FC236}">
                    <a16:creationId xmlns:a16="http://schemas.microsoft.com/office/drawing/2014/main" id="{39579DBF-40D7-5ACD-E607-3BFF93AE100A}"/>
                  </a:ext>
                </a:extLst>
              </p:cNvPr>
              <p:cNvGrpSpPr>
                <a:grpSpLocks noChangeAspect="1"/>
              </p:cNvGrpSpPr>
              <p:nvPr/>
            </p:nvGrpSpPr>
            <p:grpSpPr>
              <a:xfrm>
                <a:off x="11094919" y="3794542"/>
                <a:ext cx="764833" cy="573625"/>
                <a:chOff x="11134725" y="2487613"/>
                <a:chExt cx="495300" cy="371475"/>
              </a:xfrm>
            </p:grpSpPr>
            <p:sp>
              <p:nvSpPr>
                <p:cNvPr id="117" name="Rectangle 225">
                  <a:extLst>
                    <a:ext uri="{FF2B5EF4-FFF2-40B4-BE49-F238E27FC236}">
                      <a16:creationId xmlns:a16="http://schemas.microsoft.com/office/drawing/2014/main" id="{E2C0F79E-416B-B0A5-1C47-CD4A094D2435}"/>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8" name="Rectangle 226">
                  <a:extLst>
                    <a:ext uri="{FF2B5EF4-FFF2-40B4-BE49-F238E27FC236}">
                      <a16:creationId xmlns:a16="http://schemas.microsoft.com/office/drawing/2014/main" id="{60FD54E8-1A13-58D9-2563-934321408BE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Oval 227">
                  <a:extLst>
                    <a:ext uri="{FF2B5EF4-FFF2-40B4-BE49-F238E27FC236}">
                      <a16:creationId xmlns:a16="http://schemas.microsoft.com/office/drawing/2014/main" id="{6D412802-8C13-6DE3-B127-D77EB3379D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0" name="Oval 228">
                  <a:extLst>
                    <a:ext uri="{FF2B5EF4-FFF2-40B4-BE49-F238E27FC236}">
                      <a16:creationId xmlns:a16="http://schemas.microsoft.com/office/drawing/2014/main" id="{AB955CA9-8E9C-A6FD-20B4-5B061C7A6F10}"/>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1" name="Oval 229">
                  <a:extLst>
                    <a:ext uri="{FF2B5EF4-FFF2-40B4-BE49-F238E27FC236}">
                      <a16:creationId xmlns:a16="http://schemas.microsoft.com/office/drawing/2014/main" id="{9FECD1E1-0B53-E3A2-1A8A-EEC354D0AF2B}"/>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04" name="Group 103">
                <a:extLst>
                  <a:ext uri="{FF2B5EF4-FFF2-40B4-BE49-F238E27FC236}">
                    <a16:creationId xmlns:a16="http://schemas.microsoft.com/office/drawing/2014/main" id="{01BE09E3-7C52-DE39-DBE4-7C5F4BBA9506}"/>
                  </a:ext>
                </a:extLst>
              </p:cNvPr>
              <p:cNvGrpSpPr/>
              <p:nvPr/>
            </p:nvGrpSpPr>
            <p:grpSpPr>
              <a:xfrm>
                <a:off x="11606868" y="3938470"/>
                <a:ext cx="139700" cy="104775"/>
                <a:chOff x="774701" y="5740401"/>
                <a:chExt cx="139700" cy="104775"/>
              </a:xfrm>
              <a:solidFill>
                <a:srgbClr val="0078D4"/>
              </a:solidFill>
            </p:grpSpPr>
            <p:sp>
              <p:nvSpPr>
                <p:cNvPr id="115" name="Freeform 180">
                  <a:extLst>
                    <a:ext uri="{FF2B5EF4-FFF2-40B4-BE49-F238E27FC236}">
                      <a16:creationId xmlns:a16="http://schemas.microsoft.com/office/drawing/2014/main" id="{15BC5F6E-F4F9-4C31-B878-856293C8689D}"/>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Freeform 181">
                  <a:extLst>
                    <a:ext uri="{FF2B5EF4-FFF2-40B4-BE49-F238E27FC236}">
                      <a16:creationId xmlns:a16="http://schemas.microsoft.com/office/drawing/2014/main" id="{88D9DA01-2263-C7BD-1C79-5AA6CC7363F5}"/>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05" name="Group 104">
                <a:extLst>
                  <a:ext uri="{FF2B5EF4-FFF2-40B4-BE49-F238E27FC236}">
                    <a16:creationId xmlns:a16="http://schemas.microsoft.com/office/drawing/2014/main" id="{C8C4C288-34F3-D999-7BE3-EBA6498DA787}"/>
                  </a:ext>
                </a:extLst>
              </p:cNvPr>
              <p:cNvGrpSpPr/>
              <p:nvPr/>
            </p:nvGrpSpPr>
            <p:grpSpPr>
              <a:xfrm>
                <a:off x="11606868" y="4066302"/>
                <a:ext cx="139700" cy="104775"/>
                <a:chOff x="774701" y="5740401"/>
                <a:chExt cx="139700" cy="104775"/>
              </a:xfrm>
              <a:solidFill>
                <a:srgbClr val="0078D4"/>
              </a:solidFill>
            </p:grpSpPr>
            <p:sp>
              <p:nvSpPr>
                <p:cNvPr id="113" name="Freeform 180">
                  <a:extLst>
                    <a:ext uri="{FF2B5EF4-FFF2-40B4-BE49-F238E27FC236}">
                      <a16:creationId xmlns:a16="http://schemas.microsoft.com/office/drawing/2014/main" id="{F835FDFE-4D73-2960-258A-C7F46A775270}"/>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Freeform 181">
                  <a:extLst>
                    <a:ext uri="{FF2B5EF4-FFF2-40B4-BE49-F238E27FC236}">
                      <a16:creationId xmlns:a16="http://schemas.microsoft.com/office/drawing/2014/main" id="{946B44F3-6FC0-A444-6BE6-65BCF0EDEE78}"/>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06" name="Group 105">
                <a:extLst>
                  <a:ext uri="{FF2B5EF4-FFF2-40B4-BE49-F238E27FC236}">
                    <a16:creationId xmlns:a16="http://schemas.microsoft.com/office/drawing/2014/main" id="{E44EDDDC-828E-4C9A-10E9-2BDAEE40BC71}"/>
                  </a:ext>
                </a:extLst>
              </p:cNvPr>
              <p:cNvGrpSpPr/>
              <p:nvPr/>
            </p:nvGrpSpPr>
            <p:grpSpPr>
              <a:xfrm>
                <a:off x="11606868" y="4179859"/>
                <a:ext cx="139700" cy="104775"/>
                <a:chOff x="774701" y="5740401"/>
                <a:chExt cx="139700" cy="104775"/>
              </a:xfrm>
              <a:solidFill>
                <a:srgbClr val="0078D4"/>
              </a:solidFill>
            </p:grpSpPr>
            <p:sp>
              <p:nvSpPr>
                <p:cNvPr id="111" name="Freeform 180">
                  <a:extLst>
                    <a:ext uri="{FF2B5EF4-FFF2-40B4-BE49-F238E27FC236}">
                      <a16:creationId xmlns:a16="http://schemas.microsoft.com/office/drawing/2014/main" id="{22F945CA-88E0-DCCE-1F79-9E636C221B5D}"/>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Freeform 181">
                  <a:extLst>
                    <a:ext uri="{FF2B5EF4-FFF2-40B4-BE49-F238E27FC236}">
                      <a16:creationId xmlns:a16="http://schemas.microsoft.com/office/drawing/2014/main" id="{C6CD457D-76EA-F5CA-3F5B-180B45C2182E}"/>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07" name="Rectangle 30">
                <a:extLst>
                  <a:ext uri="{FF2B5EF4-FFF2-40B4-BE49-F238E27FC236}">
                    <a16:creationId xmlns:a16="http://schemas.microsoft.com/office/drawing/2014/main" id="{E1CC799B-D16A-AFA9-5963-294F078AC82F}"/>
                  </a:ext>
                </a:extLst>
              </p:cNvPr>
              <p:cNvSpPr>
                <a:spLocks noChangeArrowheads="1"/>
              </p:cNvSpPr>
              <p:nvPr/>
            </p:nvSpPr>
            <p:spPr bwMode="auto">
              <a:xfrm>
                <a:off x="11244047" y="3993768"/>
                <a:ext cx="316590" cy="261232"/>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Rectangle 177">
                <a:extLst>
                  <a:ext uri="{FF2B5EF4-FFF2-40B4-BE49-F238E27FC236}">
                    <a16:creationId xmlns:a16="http://schemas.microsoft.com/office/drawing/2014/main" id="{85435A4B-2485-F0D2-EAE4-2FBE5D7F637D}"/>
                  </a:ext>
                </a:extLst>
              </p:cNvPr>
              <p:cNvSpPr>
                <a:spLocks noChangeArrowheads="1"/>
              </p:cNvSpPr>
              <p:nvPr/>
            </p:nvSpPr>
            <p:spPr bwMode="auto">
              <a:xfrm>
                <a:off x="11226253" y="3981715"/>
                <a:ext cx="304781" cy="460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Rectangle 177">
                <a:extLst>
                  <a:ext uri="{FF2B5EF4-FFF2-40B4-BE49-F238E27FC236}">
                    <a16:creationId xmlns:a16="http://schemas.microsoft.com/office/drawing/2014/main" id="{B8BFE2A2-B63D-C1BD-D43A-53C8209DE3C2}"/>
                  </a:ext>
                </a:extLst>
              </p:cNvPr>
              <p:cNvSpPr>
                <a:spLocks noChangeArrowheads="1"/>
              </p:cNvSpPr>
              <p:nvPr/>
            </p:nvSpPr>
            <p:spPr bwMode="auto">
              <a:xfrm>
                <a:off x="11226253" y="4101364"/>
                <a:ext cx="304781" cy="460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Rectangle 177">
                <a:extLst>
                  <a:ext uri="{FF2B5EF4-FFF2-40B4-BE49-F238E27FC236}">
                    <a16:creationId xmlns:a16="http://schemas.microsoft.com/office/drawing/2014/main" id="{DFE0A30B-5CA6-9C9B-0C9F-E3FBA862D0A0}"/>
                  </a:ext>
                </a:extLst>
              </p:cNvPr>
              <p:cNvSpPr>
                <a:spLocks noChangeArrowheads="1"/>
              </p:cNvSpPr>
              <p:nvPr/>
            </p:nvSpPr>
            <p:spPr bwMode="auto">
              <a:xfrm>
                <a:off x="11226253" y="4217989"/>
                <a:ext cx="304781" cy="460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22" name="Rectangle 121">
            <a:extLst>
              <a:ext uri="{FF2B5EF4-FFF2-40B4-BE49-F238E27FC236}">
                <a16:creationId xmlns:a16="http://schemas.microsoft.com/office/drawing/2014/main" id="{F5A6F237-FA46-BF17-EF22-62F975B79908}"/>
              </a:ext>
            </a:extLst>
          </p:cNvPr>
          <p:cNvSpPr/>
          <p:nvPr/>
        </p:nvSpPr>
        <p:spPr>
          <a:xfrm>
            <a:off x="3731884" y="2121153"/>
            <a:ext cx="226414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Cache/app accelerator</a:t>
            </a:r>
          </a:p>
        </p:txBody>
      </p:sp>
      <p:sp>
        <p:nvSpPr>
          <p:cNvPr id="123" name="Rectangle 122">
            <a:extLst>
              <a:ext uri="{FF2B5EF4-FFF2-40B4-BE49-F238E27FC236}">
                <a16:creationId xmlns:a16="http://schemas.microsoft.com/office/drawing/2014/main" id="{4D3B1451-9E8E-DDB7-1EE8-B960FC5EB0E5}"/>
              </a:ext>
            </a:extLst>
          </p:cNvPr>
          <p:cNvSpPr/>
          <p:nvPr/>
        </p:nvSpPr>
        <p:spPr>
          <a:xfrm>
            <a:off x="6627259" y="2125193"/>
            <a:ext cx="114185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Data store</a:t>
            </a:r>
          </a:p>
        </p:txBody>
      </p:sp>
      <p:sp>
        <p:nvSpPr>
          <p:cNvPr id="124" name="Rectangle 123">
            <a:extLst>
              <a:ext uri="{FF2B5EF4-FFF2-40B4-BE49-F238E27FC236}">
                <a16:creationId xmlns:a16="http://schemas.microsoft.com/office/drawing/2014/main" id="{8BF7C201-CD8C-23B2-D49C-10642A26FBC3}"/>
              </a:ext>
            </a:extLst>
          </p:cNvPr>
          <p:cNvSpPr/>
          <p:nvPr/>
        </p:nvSpPr>
        <p:spPr>
          <a:xfrm>
            <a:off x="8246075" y="2121153"/>
            <a:ext cx="1992661"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Messaging/streams</a:t>
            </a:r>
          </a:p>
        </p:txBody>
      </p:sp>
      <p:sp>
        <p:nvSpPr>
          <p:cNvPr id="125" name="Rectangle 124">
            <a:extLst>
              <a:ext uri="{FF2B5EF4-FFF2-40B4-BE49-F238E27FC236}">
                <a16:creationId xmlns:a16="http://schemas.microsoft.com/office/drawing/2014/main" id="{F4E44916-1738-03EB-FBC0-DE5F8A8211EC}"/>
              </a:ext>
            </a:extLst>
          </p:cNvPr>
          <p:cNvSpPr/>
          <p:nvPr/>
        </p:nvSpPr>
        <p:spPr>
          <a:xfrm>
            <a:off x="10627606" y="2121153"/>
            <a:ext cx="110158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mn-cs"/>
              </a:rPr>
              <a:t>Migration</a:t>
            </a:r>
          </a:p>
        </p:txBody>
      </p:sp>
    </p:spTree>
    <p:extLst>
      <p:ext uri="{BB962C8B-B14F-4D97-AF65-F5344CB8AC3E}">
        <p14:creationId xmlns:p14="http://schemas.microsoft.com/office/powerpoint/2010/main" val="31251486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2070D67-9D85-4076-B078-0B0C1A4183EC}"/>
              </a:ext>
              <a:ext uri="{C183D7F6-B498-43B3-948B-1728B52AA6E4}">
                <adec:decorative xmlns:adec="http://schemas.microsoft.com/office/drawing/2017/decorative" val="1"/>
              </a:ext>
            </a:extLst>
          </p:cNvPr>
          <p:cNvSpPr/>
          <p:nvPr/>
        </p:nvSpPr>
        <p:spPr bwMode="auto">
          <a:xfrm>
            <a:off x="7954118" y="0"/>
            <a:ext cx="42378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AF41B252-1BB1-4EFA-B028-4D39409C6719}"/>
              </a:ext>
            </a:extLst>
          </p:cNvPr>
          <p:cNvSpPr>
            <a:spLocks noGrp="1"/>
          </p:cNvSpPr>
          <p:nvPr>
            <p:ph type="title"/>
          </p:nvPr>
        </p:nvSpPr>
        <p:spPr>
          <a:xfrm>
            <a:off x="588263" y="457200"/>
            <a:ext cx="11018520" cy="492443"/>
          </a:xfrm>
        </p:spPr>
        <p:txBody>
          <a:bodyPr/>
          <a:lstStyle/>
          <a:p>
            <a:r>
              <a:rPr lang="en-US" sz="3200" dirty="0"/>
              <a:t>Distributed cache </a:t>
            </a:r>
          </a:p>
        </p:txBody>
      </p:sp>
      <p:sp>
        <p:nvSpPr>
          <p:cNvPr id="2" name="Text Placeholder 1">
            <a:extLst>
              <a:ext uri="{FF2B5EF4-FFF2-40B4-BE49-F238E27FC236}">
                <a16:creationId xmlns:a16="http://schemas.microsoft.com/office/drawing/2014/main" id="{0173EF8E-A611-4CCB-88DA-F61B94FF8E91}"/>
              </a:ext>
            </a:extLst>
          </p:cNvPr>
          <p:cNvSpPr>
            <a:spLocks noGrp="1"/>
          </p:cNvSpPr>
          <p:nvPr>
            <p:ph type="body" sz="quarter" idx="4294967295"/>
          </p:nvPr>
        </p:nvSpPr>
        <p:spPr>
          <a:xfrm>
            <a:off x="586390" y="1331224"/>
            <a:ext cx="6285390" cy="1231106"/>
          </a:xfrm>
        </p:spPr>
        <p:txBody>
          <a:bodyPr/>
          <a:lstStyle/>
          <a:p>
            <a:pPr marL="0" indent="0">
              <a:buNone/>
            </a:pPr>
            <a:r>
              <a:rPr lang="en-US" sz="2000" dirty="0">
                <a:latin typeface="+mj-lt"/>
              </a:rPr>
              <a:t>Distributed caches improve app response times and reduce costs by copying frequently accessed data to a cache with lower latency and higher throughput than the primary datastore</a:t>
            </a:r>
          </a:p>
        </p:txBody>
      </p:sp>
      <p:sp>
        <p:nvSpPr>
          <p:cNvPr id="7" name="TextBox 6">
            <a:extLst>
              <a:ext uri="{FF2B5EF4-FFF2-40B4-BE49-F238E27FC236}">
                <a16:creationId xmlns:a16="http://schemas.microsoft.com/office/drawing/2014/main" id="{D1F4D4D0-FF22-4219-AD2B-FEA154F237C5}"/>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1</a:t>
            </a:r>
          </a:p>
        </p:txBody>
      </p:sp>
      <p:sp>
        <p:nvSpPr>
          <p:cNvPr id="61" name="Text Placeholder 3">
            <a:extLst>
              <a:ext uri="{FF2B5EF4-FFF2-40B4-BE49-F238E27FC236}">
                <a16:creationId xmlns:a16="http://schemas.microsoft.com/office/drawing/2014/main" id="{63FD35AC-E8C1-9940-BA68-E2DA8E246857}"/>
              </a:ext>
            </a:extLst>
          </p:cNvPr>
          <p:cNvSpPr txBox="1">
            <a:spLocks/>
          </p:cNvSpPr>
          <p:nvPr/>
        </p:nvSpPr>
        <p:spPr>
          <a:xfrm>
            <a:off x="586389" y="4197376"/>
            <a:ext cx="6818457" cy="1982402"/>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Key Capabilities</a:t>
            </a:r>
          </a:p>
          <a:p>
            <a:r>
              <a:rPr lang="en-US" sz="1600" dirty="0"/>
              <a:t>Speeds up applications through millisecond or faster response times</a:t>
            </a:r>
          </a:p>
          <a:p>
            <a:r>
              <a:rPr lang="en-US" sz="1600" dirty="0"/>
              <a:t>Reduces load on database and compute resources</a:t>
            </a:r>
          </a:p>
          <a:p>
            <a:r>
              <a:rPr lang="en-US" sz="1600" dirty="0"/>
              <a:t>Optimize </a:t>
            </a:r>
            <a:r>
              <a:rPr lang="en-US" sz="1600"/>
              <a:t>memory requirements for </a:t>
            </a:r>
            <a:r>
              <a:rPr lang="en-US" sz="1600" dirty="0"/>
              <a:t>Kubernetes pods</a:t>
            </a:r>
          </a:p>
          <a:p>
            <a:r>
              <a:rPr lang="en-US" sz="1600"/>
              <a:t>Share</a:t>
            </a:r>
            <a:r>
              <a:rPr lang="en-US" sz="1600" dirty="0"/>
              <a:t> state </a:t>
            </a:r>
            <a:r>
              <a:rPr lang="en-US" sz="1600"/>
              <a:t>across microservices</a:t>
            </a:r>
            <a:endParaRPr lang="en-US" sz="1600" dirty="0"/>
          </a:p>
        </p:txBody>
      </p:sp>
      <p:grpSp>
        <p:nvGrpSpPr>
          <p:cNvPr id="62" name="Group 100">
            <a:extLst>
              <a:ext uri="{FF2B5EF4-FFF2-40B4-BE49-F238E27FC236}">
                <a16:creationId xmlns:a16="http://schemas.microsoft.com/office/drawing/2014/main" id="{34286182-8F46-CB43-BEB7-902299417ED5}"/>
              </a:ext>
              <a:ext uri="{C183D7F6-B498-43B3-948B-1728B52AA6E4}">
                <adec:decorative xmlns:adec="http://schemas.microsoft.com/office/drawing/2017/decorative" val="1"/>
              </a:ext>
            </a:extLst>
          </p:cNvPr>
          <p:cNvGrpSpPr>
            <a:grpSpLocks noChangeAspect="1"/>
          </p:cNvGrpSpPr>
          <p:nvPr/>
        </p:nvGrpSpPr>
        <p:grpSpPr bwMode="auto">
          <a:xfrm>
            <a:off x="586389" y="3548089"/>
            <a:ext cx="495300" cy="495300"/>
            <a:chOff x="7014" y="999"/>
            <a:chExt cx="312" cy="312"/>
          </a:xfrm>
        </p:grpSpPr>
        <p:sp>
          <p:nvSpPr>
            <p:cNvPr id="63" name="AutoShape 99">
              <a:extLst>
                <a:ext uri="{FF2B5EF4-FFF2-40B4-BE49-F238E27FC236}">
                  <a16:creationId xmlns:a16="http://schemas.microsoft.com/office/drawing/2014/main" id="{9A79340D-7206-AF45-B9E2-6538CE9CCF77}"/>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01">
              <a:extLst>
                <a:ext uri="{FF2B5EF4-FFF2-40B4-BE49-F238E27FC236}">
                  <a16:creationId xmlns:a16="http://schemas.microsoft.com/office/drawing/2014/main" id="{CB5EC635-0717-C444-9FDC-F3228B13ABDF}"/>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2">
              <a:extLst>
                <a:ext uri="{FF2B5EF4-FFF2-40B4-BE49-F238E27FC236}">
                  <a16:creationId xmlns:a16="http://schemas.microsoft.com/office/drawing/2014/main" id="{C51FB5F6-8C0E-9046-B988-9A48A5DA4C57}"/>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03">
              <a:extLst>
                <a:ext uri="{FF2B5EF4-FFF2-40B4-BE49-F238E27FC236}">
                  <a16:creationId xmlns:a16="http://schemas.microsoft.com/office/drawing/2014/main" id="{0342291A-788D-E24C-81C0-156D084B04BA}"/>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104">
              <a:extLst>
                <a:ext uri="{FF2B5EF4-FFF2-40B4-BE49-F238E27FC236}">
                  <a16:creationId xmlns:a16="http://schemas.microsoft.com/office/drawing/2014/main" id="{ABF055B8-7955-9240-B7B5-51FA0C03C441}"/>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5">
              <a:extLst>
                <a:ext uri="{FF2B5EF4-FFF2-40B4-BE49-F238E27FC236}">
                  <a16:creationId xmlns:a16="http://schemas.microsoft.com/office/drawing/2014/main" id="{8CCAF7A4-AAFD-7E41-9138-83289C223BD7}"/>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6356E67E-1E95-6A47-BA7D-BCE4D09CCF24}"/>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7">
              <a:extLst>
                <a:ext uri="{FF2B5EF4-FFF2-40B4-BE49-F238E27FC236}">
                  <a16:creationId xmlns:a16="http://schemas.microsoft.com/office/drawing/2014/main" id="{205209E7-5F4B-0F41-8E08-1CEA58518881}"/>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8">
              <a:extLst>
                <a:ext uri="{FF2B5EF4-FFF2-40B4-BE49-F238E27FC236}">
                  <a16:creationId xmlns:a16="http://schemas.microsoft.com/office/drawing/2014/main" id="{4F00B7A9-8D7F-AB4C-8D2C-2498F48E6689}"/>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9">
              <a:extLst>
                <a:ext uri="{FF2B5EF4-FFF2-40B4-BE49-F238E27FC236}">
                  <a16:creationId xmlns:a16="http://schemas.microsoft.com/office/drawing/2014/main" id="{4DF45689-4E95-DE4D-9734-9A9C5F74BCAE}"/>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0">
              <a:extLst>
                <a:ext uri="{FF2B5EF4-FFF2-40B4-BE49-F238E27FC236}">
                  <a16:creationId xmlns:a16="http://schemas.microsoft.com/office/drawing/2014/main" id="{303E5F0A-EB60-C44E-8C23-1A1440FD4903}"/>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11">
              <a:extLst>
                <a:ext uri="{FF2B5EF4-FFF2-40B4-BE49-F238E27FC236}">
                  <a16:creationId xmlns:a16="http://schemas.microsoft.com/office/drawing/2014/main" id="{1C8FF365-B52A-3A4A-A7D1-EE5D751DE00C}"/>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12">
              <a:extLst>
                <a:ext uri="{FF2B5EF4-FFF2-40B4-BE49-F238E27FC236}">
                  <a16:creationId xmlns:a16="http://schemas.microsoft.com/office/drawing/2014/main" id="{D30E8A78-F114-C64B-ADAA-E0392F643278}"/>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13">
              <a:extLst>
                <a:ext uri="{FF2B5EF4-FFF2-40B4-BE49-F238E27FC236}">
                  <a16:creationId xmlns:a16="http://schemas.microsoft.com/office/drawing/2014/main" id="{90DA593A-4E7B-584F-B54C-5A1C38C0B16D}"/>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14">
              <a:extLst>
                <a:ext uri="{FF2B5EF4-FFF2-40B4-BE49-F238E27FC236}">
                  <a16:creationId xmlns:a16="http://schemas.microsoft.com/office/drawing/2014/main" id="{B28D46C9-D06C-DE48-9C2A-86A26F279EB4}"/>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15">
              <a:extLst>
                <a:ext uri="{FF2B5EF4-FFF2-40B4-BE49-F238E27FC236}">
                  <a16:creationId xmlns:a16="http://schemas.microsoft.com/office/drawing/2014/main" id="{129E8E9A-2F50-484E-A1C5-E04B617F99A3}"/>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16">
              <a:extLst>
                <a:ext uri="{FF2B5EF4-FFF2-40B4-BE49-F238E27FC236}">
                  <a16:creationId xmlns:a16="http://schemas.microsoft.com/office/drawing/2014/main" id="{618E0D3D-899F-204E-A37C-AB8B556D7077}"/>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17">
              <a:extLst>
                <a:ext uri="{FF2B5EF4-FFF2-40B4-BE49-F238E27FC236}">
                  <a16:creationId xmlns:a16="http://schemas.microsoft.com/office/drawing/2014/main" id="{F91EF3BE-8EE7-4D41-B5C5-9DAC682F0D3D}"/>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18">
              <a:extLst>
                <a:ext uri="{FF2B5EF4-FFF2-40B4-BE49-F238E27FC236}">
                  <a16:creationId xmlns:a16="http://schemas.microsoft.com/office/drawing/2014/main" id="{C93DDE82-F633-3D4B-9022-98F0765DDEB1}"/>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19">
              <a:extLst>
                <a:ext uri="{FF2B5EF4-FFF2-40B4-BE49-F238E27FC236}">
                  <a16:creationId xmlns:a16="http://schemas.microsoft.com/office/drawing/2014/main" id="{4DD5E78C-33E5-7E45-A5A6-B3C1D3CF5D22}"/>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20">
              <a:extLst>
                <a:ext uri="{FF2B5EF4-FFF2-40B4-BE49-F238E27FC236}">
                  <a16:creationId xmlns:a16="http://schemas.microsoft.com/office/drawing/2014/main" id="{67AC17AB-B490-244D-AE67-819A679A6233}"/>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21">
              <a:extLst>
                <a:ext uri="{FF2B5EF4-FFF2-40B4-BE49-F238E27FC236}">
                  <a16:creationId xmlns:a16="http://schemas.microsoft.com/office/drawing/2014/main" id="{E1D0EAFC-0C83-6F48-9FF4-F74A604D7247}"/>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22">
              <a:extLst>
                <a:ext uri="{FF2B5EF4-FFF2-40B4-BE49-F238E27FC236}">
                  <a16:creationId xmlns:a16="http://schemas.microsoft.com/office/drawing/2014/main" id="{03BF223A-66C0-3046-BE44-44B2BA322BF3}"/>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23">
              <a:extLst>
                <a:ext uri="{FF2B5EF4-FFF2-40B4-BE49-F238E27FC236}">
                  <a16:creationId xmlns:a16="http://schemas.microsoft.com/office/drawing/2014/main" id="{2DC064DA-B478-5340-A3EF-578506928361}"/>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4">
              <a:extLst>
                <a:ext uri="{FF2B5EF4-FFF2-40B4-BE49-F238E27FC236}">
                  <a16:creationId xmlns:a16="http://schemas.microsoft.com/office/drawing/2014/main" id="{B08B0B6C-A194-034E-9F6F-8A15A31B298C}"/>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25">
              <a:extLst>
                <a:ext uri="{FF2B5EF4-FFF2-40B4-BE49-F238E27FC236}">
                  <a16:creationId xmlns:a16="http://schemas.microsoft.com/office/drawing/2014/main" id="{0F422E0E-2FF8-864B-9728-3AB886CC463F}"/>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26">
              <a:extLst>
                <a:ext uri="{FF2B5EF4-FFF2-40B4-BE49-F238E27FC236}">
                  <a16:creationId xmlns:a16="http://schemas.microsoft.com/office/drawing/2014/main" id="{C39B2E06-E761-2D46-B4A7-53DC2BAC7597}"/>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7">
              <a:extLst>
                <a:ext uri="{FF2B5EF4-FFF2-40B4-BE49-F238E27FC236}">
                  <a16:creationId xmlns:a16="http://schemas.microsoft.com/office/drawing/2014/main" id="{F3A854D1-A578-0841-B2D9-DD378E4AA9E5}"/>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B2F7F087-3C7C-4B6C-8E2B-B694940E81D6}"/>
              </a:ext>
              <a:ext uri="{C183D7F6-B498-43B3-948B-1728B52AA6E4}">
                <adec:decorative xmlns:adec="http://schemas.microsoft.com/office/drawing/2017/decorative" val="1"/>
              </a:ext>
            </a:extLst>
          </p:cNvPr>
          <p:cNvGrpSpPr/>
          <p:nvPr/>
        </p:nvGrpSpPr>
        <p:grpSpPr>
          <a:xfrm>
            <a:off x="9380045" y="1162100"/>
            <a:ext cx="1668340" cy="1289368"/>
            <a:chOff x="7015938" y="905444"/>
            <a:chExt cx="1300706" cy="1005244"/>
          </a:xfrm>
        </p:grpSpPr>
        <p:grpSp>
          <p:nvGrpSpPr>
            <p:cNvPr id="99" name="Group 98">
              <a:extLst>
                <a:ext uri="{FF2B5EF4-FFF2-40B4-BE49-F238E27FC236}">
                  <a16:creationId xmlns:a16="http://schemas.microsoft.com/office/drawing/2014/main" id="{3A64BB78-BEB7-4D22-BF3D-335B586CDC8B}"/>
                </a:ext>
              </a:extLst>
            </p:cNvPr>
            <p:cNvGrpSpPr>
              <a:grpSpLocks noChangeAspect="1"/>
            </p:cNvGrpSpPr>
            <p:nvPr/>
          </p:nvGrpSpPr>
          <p:grpSpPr>
            <a:xfrm>
              <a:off x="7015938" y="905444"/>
              <a:ext cx="889719" cy="667289"/>
              <a:chOff x="11134725" y="2487613"/>
              <a:chExt cx="495300" cy="371475"/>
            </a:xfrm>
          </p:grpSpPr>
          <p:sp>
            <p:nvSpPr>
              <p:cNvPr id="107" name="Rectangle 225">
                <a:extLst>
                  <a:ext uri="{FF2B5EF4-FFF2-40B4-BE49-F238E27FC236}">
                    <a16:creationId xmlns:a16="http://schemas.microsoft.com/office/drawing/2014/main" id="{1E96C68A-18FE-4B83-8699-7EED8DDC538B}"/>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Rectangle 226">
                <a:extLst>
                  <a:ext uri="{FF2B5EF4-FFF2-40B4-BE49-F238E27FC236}">
                    <a16:creationId xmlns:a16="http://schemas.microsoft.com/office/drawing/2014/main" id="{5D8A097A-0577-4E84-98BD-6CEB751E4410}"/>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227">
                <a:extLst>
                  <a:ext uri="{FF2B5EF4-FFF2-40B4-BE49-F238E27FC236}">
                    <a16:creationId xmlns:a16="http://schemas.microsoft.com/office/drawing/2014/main" id="{FEA3A9C1-7942-4A9B-A793-F779460B8BE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Oval 228">
                <a:extLst>
                  <a:ext uri="{FF2B5EF4-FFF2-40B4-BE49-F238E27FC236}">
                    <a16:creationId xmlns:a16="http://schemas.microsoft.com/office/drawing/2014/main" id="{F9B48525-8237-40E6-8041-3DDB9964A092}"/>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Oval 229">
                <a:extLst>
                  <a:ext uri="{FF2B5EF4-FFF2-40B4-BE49-F238E27FC236}">
                    <a16:creationId xmlns:a16="http://schemas.microsoft.com/office/drawing/2014/main" id="{6C75B85D-AD2B-4D08-9C1E-861FA2C2309B}"/>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2" name="Rectangle 230">
                <a:extLst>
                  <a:ext uri="{FF2B5EF4-FFF2-40B4-BE49-F238E27FC236}">
                    <a16:creationId xmlns:a16="http://schemas.microsoft.com/office/drawing/2014/main" id="{FA9F43FD-2395-4A12-9838-CBDDFA4D19B5}"/>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3" name="Rectangle 231">
                <a:extLst>
                  <a:ext uri="{FF2B5EF4-FFF2-40B4-BE49-F238E27FC236}">
                    <a16:creationId xmlns:a16="http://schemas.microsoft.com/office/drawing/2014/main" id="{1038E9A0-8C34-46CA-8FB5-5A3B2AFD464A}"/>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Rectangle 232">
                <a:extLst>
                  <a:ext uri="{FF2B5EF4-FFF2-40B4-BE49-F238E27FC236}">
                    <a16:creationId xmlns:a16="http://schemas.microsoft.com/office/drawing/2014/main" id="{4B0F991D-BEEE-4CC0-A382-57E693DF0F1F}"/>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5" name="Rectangle 233">
                <a:extLst>
                  <a:ext uri="{FF2B5EF4-FFF2-40B4-BE49-F238E27FC236}">
                    <a16:creationId xmlns:a16="http://schemas.microsoft.com/office/drawing/2014/main" id="{87FAC97A-A52D-4DC3-8A35-3E2B387074D0}"/>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6" name="Rectangle 234">
                <a:extLst>
                  <a:ext uri="{FF2B5EF4-FFF2-40B4-BE49-F238E27FC236}">
                    <a16:creationId xmlns:a16="http://schemas.microsoft.com/office/drawing/2014/main" id="{06AE96EE-5190-4D9F-86A2-4101DFBF1BF2}"/>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7" name="Rectangle 235">
                <a:extLst>
                  <a:ext uri="{FF2B5EF4-FFF2-40B4-BE49-F238E27FC236}">
                    <a16:creationId xmlns:a16="http://schemas.microsoft.com/office/drawing/2014/main" id="{DA10C8F3-E428-4E9D-A25D-19DFB5BD3FAC}"/>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00" name="Group 99">
              <a:extLst>
                <a:ext uri="{FF2B5EF4-FFF2-40B4-BE49-F238E27FC236}">
                  <a16:creationId xmlns:a16="http://schemas.microsoft.com/office/drawing/2014/main" id="{A3D8C664-14AE-413B-A139-E731E1A782DF}"/>
                </a:ext>
              </a:extLst>
            </p:cNvPr>
            <p:cNvGrpSpPr/>
            <p:nvPr/>
          </p:nvGrpSpPr>
          <p:grpSpPr>
            <a:xfrm>
              <a:off x="7489316" y="1124670"/>
              <a:ext cx="827328" cy="786018"/>
              <a:chOff x="8108208" y="870465"/>
              <a:chExt cx="827328" cy="786018"/>
            </a:xfrm>
          </p:grpSpPr>
          <p:sp>
            <p:nvSpPr>
              <p:cNvPr id="101" name="Partial Circle 100">
                <a:extLst>
                  <a:ext uri="{FF2B5EF4-FFF2-40B4-BE49-F238E27FC236}">
                    <a16:creationId xmlns:a16="http://schemas.microsoft.com/office/drawing/2014/main" id="{B9E7C466-49B2-485A-B38D-D8915FB19203}"/>
                  </a:ext>
                </a:extLst>
              </p:cNvPr>
              <p:cNvSpPr/>
              <p:nvPr/>
            </p:nvSpPr>
            <p:spPr bwMode="auto">
              <a:xfrm>
                <a:off x="8108208" y="870465"/>
                <a:ext cx="827328" cy="786018"/>
              </a:xfrm>
              <a:prstGeom prst="pie">
                <a:avLst>
                  <a:gd name="adj1" fmla="val 10800000"/>
                  <a:gd name="adj2" fmla="val 1620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aphic 1">
                <a:extLst>
                  <a:ext uri="{FF2B5EF4-FFF2-40B4-BE49-F238E27FC236}">
                    <a16:creationId xmlns:a16="http://schemas.microsoft.com/office/drawing/2014/main" id="{BAF675AA-E3A8-4734-8E08-D4350042A1A4}"/>
                  </a:ext>
                </a:extLst>
              </p:cNvPr>
              <p:cNvGrpSpPr>
                <a:grpSpLocks noChangeAspect="1"/>
              </p:cNvGrpSpPr>
              <p:nvPr/>
            </p:nvGrpSpPr>
            <p:grpSpPr>
              <a:xfrm>
                <a:off x="8161571" y="914431"/>
                <a:ext cx="687882" cy="690031"/>
                <a:chOff x="9431179" y="6890610"/>
                <a:chExt cx="394447" cy="395680"/>
              </a:xfrm>
              <a:solidFill>
                <a:schemeClr val="accent1"/>
              </a:solidFill>
            </p:grpSpPr>
            <p:sp>
              <p:nvSpPr>
                <p:cNvPr id="103" name="Freeform: Shape 102">
                  <a:extLst>
                    <a:ext uri="{FF2B5EF4-FFF2-40B4-BE49-F238E27FC236}">
                      <a16:creationId xmlns:a16="http://schemas.microsoft.com/office/drawing/2014/main" id="{3CCB22BD-1058-4BB3-B2D8-623401BE6874}"/>
                    </a:ext>
                  </a:extLst>
                </p:cNvPr>
                <p:cNvSpPr/>
                <p:nvPr/>
              </p:nvSpPr>
              <p:spPr>
                <a:xfrm>
                  <a:off x="9552048" y="7012403"/>
                  <a:ext cx="168783" cy="168783"/>
                </a:xfrm>
                <a:custGeom>
                  <a:avLst/>
                  <a:gdLst>
                    <a:gd name="connsiteX0" fmla="*/ 0 w 168783"/>
                    <a:gd name="connsiteY0" fmla="*/ 0 h 168783"/>
                    <a:gd name="connsiteX1" fmla="*/ 168784 w 168783"/>
                    <a:gd name="connsiteY1" fmla="*/ 0 h 168783"/>
                    <a:gd name="connsiteX2" fmla="*/ 168784 w 168783"/>
                    <a:gd name="connsiteY2" fmla="*/ 168784 h 168783"/>
                    <a:gd name="connsiteX3" fmla="*/ 0 w 168783"/>
                    <a:gd name="connsiteY3" fmla="*/ 168784 h 168783"/>
                  </a:gdLst>
                  <a:ahLst/>
                  <a:cxnLst>
                    <a:cxn ang="0">
                      <a:pos x="connsiteX0" y="connsiteY0"/>
                    </a:cxn>
                    <a:cxn ang="0">
                      <a:pos x="connsiteX1" y="connsiteY1"/>
                    </a:cxn>
                    <a:cxn ang="0">
                      <a:pos x="connsiteX2" y="connsiteY2"/>
                    </a:cxn>
                    <a:cxn ang="0">
                      <a:pos x="connsiteX3" y="connsiteY3"/>
                    </a:cxn>
                  </a:cxnLst>
                  <a:rect l="l" t="t" r="r" b="b"/>
                  <a:pathLst>
                    <a:path w="168783" h="168783">
                      <a:moveTo>
                        <a:pt x="0" y="0"/>
                      </a:moveTo>
                      <a:lnTo>
                        <a:pt x="168784" y="0"/>
                      </a:lnTo>
                      <a:lnTo>
                        <a:pt x="168784" y="168784"/>
                      </a:lnTo>
                      <a:lnTo>
                        <a:pt x="0" y="168784"/>
                      </a:lnTo>
                      <a:close/>
                    </a:path>
                  </a:pathLst>
                </a:custGeom>
                <a:solidFill>
                  <a:schemeClr val="tx1"/>
                </a:solidFill>
                <a:ln w="3091"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ADC4FCA-CCC5-4825-A1C6-B629691FE784}"/>
                    </a:ext>
                  </a:extLst>
                </p:cNvPr>
                <p:cNvSpPr/>
                <p:nvPr/>
              </p:nvSpPr>
              <p:spPr>
                <a:xfrm>
                  <a:off x="9431179" y="6891843"/>
                  <a:ext cx="394447" cy="394447"/>
                </a:xfrm>
                <a:custGeom>
                  <a:avLst/>
                  <a:gdLst>
                    <a:gd name="connsiteX0" fmla="*/ 197224 w 394447"/>
                    <a:gd name="connsiteY0" fmla="*/ 0 h 394447"/>
                    <a:gd name="connsiteX1" fmla="*/ 0 w 394447"/>
                    <a:gd name="connsiteY1" fmla="*/ 197224 h 394447"/>
                    <a:gd name="connsiteX2" fmla="*/ 197224 w 394447"/>
                    <a:gd name="connsiteY2" fmla="*/ 394447 h 394447"/>
                    <a:gd name="connsiteX3" fmla="*/ 394447 w 394447"/>
                    <a:gd name="connsiteY3" fmla="*/ 197224 h 394447"/>
                    <a:gd name="connsiteX4" fmla="*/ 197224 w 394447"/>
                    <a:gd name="connsiteY4" fmla="*/ 0 h 394447"/>
                    <a:gd name="connsiteX5" fmla="*/ 176203 w 394447"/>
                    <a:gd name="connsiteY5" fmla="*/ 263995 h 394447"/>
                    <a:gd name="connsiteX6" fmla="*/ 176203 w 394447"/>
                    <a:gd name="connsiteY6" fmla="*/ 197224 h 394447"/>
                    <a:gd name="connsiteX7" fmla="*/ 140963 w 394447"/>
                    <a:gd name="connsiteY7" fmla="*/ 197224 h 394447"/>
                    <a:gd name="connsiteX8" fmla="*/ 207734 w 394447"/>
                    <a:gd name="connsiteY8" fmla="*/ 130452 h 394447"/>
                    <a:gd name="connsiteX9" fmla="*/ 207734 w 394447"/>
                    <a:gd name="connsiteY9" fmla="*/ 197224 h 394447"/>
                    <a:gd name="connsiteX10" fmla="*/ 242975 w 394447"/>
                    <a:gd name="connsiteY10" fmla="*/ 197224 h 394447"/>
                    <a:gd name="connsiteX11" fmla="*/ 176203 w 394447"/>
                    <a:gd name="connsiteY11" fmla="*/ 263995 h 39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447" h="394447">
                      <a:moveTo>
                        <a:pt x="197224" y="0"/>
                      </a:moveTo>
                      <a:cubicBezTo>
                        <a:pt x="88411" y="0"/>
                        <a:pt x="0" y="88411"/>
                        <a:pt x="0" y="197224"/>
                      </a:cubicBezTo>
                      <a:cubicBezTo>
                        <a:pt x="0" y="306037"/>
                        <a:pt x="88411" y="394447"/>
                        <a:pt x="197224" y="394447"/>
                      </a:cubicBezTo>
                      <a:cubicBezTo>
                        <a:pt x="306037" y="394447"/>
                        <a:pt x="394447" y="306037"/>
                        <a:pt x="394447" y="197224"/>
                      </a:cubicBezTo>
                      <a:cubicBezTo>
                        <a:pt x="394447" y="88411"/>
                        <a:pt x="306037" y="0"/>
                        <a:pt x="197224" y="0"/>
                      </a:cubicBezTo>
                      <a:close/>
                      <a:moveTo>
                        <a:pt x="176203" y="263995"/>
                      </a:moveTo>
                      <a:lnTo>
                        <a:pt x="176203" y="197224"/>
                      </a:lnTo>
                      <a:lnTo>
                        <a:pt x="140963" y="197224"/>
                      </a:lnTo>
                      <a:lnTo>
                        <a:pt x="207734" y="130452"/>
                      </a:lnTo>
                      <a:lnTo>
                        <a:pt x="207734" y="197224"/>
                      </a:lnTo>
                      <a:lnTo>
                        <a:pt x="242975" y="197224"/>
                      </a:lnTo>
                      <a:lnTo>
                        <a:pt x="176203" y="263995"/>
                      </a:lnTo>
                      <a:close/>
                    </a:path>
                  </a:pathLst>
                </a:custGeom>
                <a:solidFill>
                  <a:srgbClr val="50E6FF"/>
                </a:solidFill>
                <a:ln w="3091"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06F1F48-2F92-4E7A-B8A8-4E4802DAA35E}"/>
                    </a:ext>
                  </a:extLst>
                </p:cNvPr>
                <p:cNvSpPr/>
                <p:nvPr/>
              </p:nvSpPr>
              <p:spPr>
                <a:xfrm>
                  <a:off x="9472602" y="6890610"/>
                  <a:ext cx="225045" cy="308818"/>
                </a:xfrm>
                <a:custGeom>
                  <a:avLst/>
                  <a:gdLst>
                    <a:gd name="connsiteX0" fmla="*/ 155800 w 225045"/>
                    <a:gd name="connsiteY0" fmla="*/ 84701 h 308818"/>
                    <a:gd name="connsiteX1" fmla="*/ 166311 w 225045"/>
                    <a:gd name="connsiteY1" fmla="*/ 85010 h 308818"/>
                    <a:gd name="connsiteX2" fmla="*/ 166311 w 225045"/>
                    <a:gd name="connsiteY2" fmla="*/ 117469 h 308818"/>
                    <a:gd name="connsiteX3" fmla="*/ 225045 w 225045"/>
                    <a:gd name="connsiteY3" fmla="*/ 58734 h 308818"/>
                    <a:gd name="connsiteX4" fmla="*/ 166311 w 225045"/>
                    <a:gd name="connsiteY4" fmla="*/ 0 h 308818"/>
                    <a:gd name="connsiteX5" fmla="*/ 166311 w 225045"/>
                    <a:gd name="connsiteY5" fmla="*/ 43278 h 308818"/>
                    <a:gd name="connsiteX6" fmla="*/ 155800 w 225045"/>
                    <a:gd name="connsiteY6" fmla="*/ 42969 h 308818"/>
                    <a:gd name="connsiteX7" fmla="*/ 0 w 225045"/>
                    <a:gd name="connsiteY7" fmla="*/ 198769 h 308818"/>
                    <a:gd name="connsiteX8" fmla="*/ 11747 w 225045"/>
                    <a:gd name="connsiteY8" fmla="*/ 258431 h 308818"/>
                    <a:gd name="connsiteX9" fmla="*/ 45442 w 225045"/>
                    <a:gd name="connsiteY9" fmla="*/ 308819 h 308818"/>
                    <a:gd name="connsiteX10" fmla="*/ 74809 w 225045"/>
                    <a:gd name="connsiteY10" fmla="*/ 279452 h 308818"/>
                    <a:gd name="connsiteX11" fmla="*/ 43587 w 225045"/>
                    <a:gd name="connsiteY11" fmla="*/ 221026 h 308818"/>
                    <a:gd name="connsiteX12" fmla="*/ 50079 w 225045"/>
                    <a:gd name="connsiteY12" fmla="*/ 155182 h 308818"/>
                    <a:gd name="connsiteX13" fmla="*/ 92120 w 225045"/>
                    <a:gd name="connsiteY13" fmla="*/ 103867 h 308818"/>
                    <a:gd name="connsiteX14" fmla="*/ 155800 w 225045"/>
                    <a:gd name="connsiteY14" fmla="*/ 84701 h 30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045" h="308818">
                      <a:moveTo>
                        <a:pt x="155800" y="84701"/>
                      </a:moveTo>
                      <a:cubicBezTo>
                        <a:pt x="159201" y="84701"/>
                        <a:pt x="162601" y="84701"/>
                        <a:pt x="166311" y="85010"/>
                      </a:cubicBezTo>
                      <a:lnTo>
                        <a:pt x="166311" y="117469"/>
                      </a:lnTo>
                      <a:lnTo>
                        <a:pt x="225045" y="58734"/>
                      </a:lnTo>
                      <a:lnTo>
                        <a:pt x="166311" y="0"/>
                      </a:lnTo>
                      <a:lnTo>
                        <a:pt x="166311" y="43278"/>
                      </a:lnTo>
                      <a:cubicBezTo>
                        <a:pt x="162910" y="42969"/>
                        <a:pt x="159509" y="42969"/>
                        <a:pt x="155800" y="42969"/>
                      </a:cubicBezTo>
                      <a:cubicBezTo>
                        <a:pt x="69862" y="42969"/>
                        <a:pt x="0" y="112523"/>
                        <a:pt x="0" y="198769"/>
                      </a:cubicBezTo>
                      <a:cubicBezTo>
                        <a:pt x="0" y="219172"/>
                        <a:pt x="4019" y="239265"/>
                        <a:pt x="11747" y="258431"/>
                      </a:cubicBezTo>
                      <a:cubicBezTo>
                        <a:pt x="19475" y="277288"/>
                        <a:pt x="30913" y="294290"/>
                        <a:pt x="45442" y="308819"/>
                      </a:cubicBezTo>
                      <a:lnTo>
                        <a:pt x="74809" y="279452"/>
                      </a:lnTo>
                      <a:cubicBezTo>
                        <a:pt x="58734" y="263377"/>
                        <a:pt x="47915" y="242974"/>
                        <a:pt x="43587" y="221026"/>
                      </a:cubicBezTo>
                      <a:cubicBezTo>
                        <a:pt x="39259" y="198769"/>
                        <a:pt x="41423" y="175894"/>
                        <a:pt x="50079" y="155182"/>
                      </a:cubicBezTo>
                      <a:cubicBezTo>
                        <a:pt x="58734" y="134471"/>
                        <a:pt x="73263" y="116541"/>
                        <a:pt x="92120" y="103867"/>
                      </a:cubicBezTo>
                      <a:cubicBezTo>
                        <a:pt x="110977" y="91193"/>
                        <a:pt x="133234" y="84701"/>
                        <a:pt x="155800" y="84701"/>
                      </a:cubicBezTo>
                      <a:close/>
                    </a:path>
                  </a:pathLst>
                </a:custGeom>
                <a:solidFill>
                  <a:srgbClr val="0078D4"/>
                </a:solidFill>
                <a:ln w="3091"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3C0D65D-15A8-4627-99BE-CDA9A85DD808}"/>
                    </a:ext>
                  </a:extLst>
                </p:cNvPr>
                <p:cNvSpPr/>
                <p:nvPr/>
              </p:nvSpPr>
              <p:spPr>
                <a:xfrm>
                  <a:off x="9569360" y="6979014"/>
                  <a:ext cx="214534" cy="305727"/>
                </a:xfrm>
                <a:custGeom>
                  <a:avLst/>
                  <a:gdLst>
                    <a:gd name="connsiteX0" fmla="*/ 168783 w 214534"/>
                    <a:gd name="connsiteY0" fmla="*/ 0 h 305727"/>
                    <a:gd name="connsiteX1" fmla="*/ 139416 w 214534"/>
                    <a:gd name="connsiteY1" fmla="*/ 29367 h 305727"/>
                    <a:gd name="connsiteX2" fmla="*/ 139416 w 214534"/>
                    <a:gd name="connsiteY2" fmla="*/ 29367 h 305727"/>
                    <a:gd name="connsiteX3" fmla="*/ 170638 w 214534"/>
                    <a:gd name="connsiteY3" fmla="*/ 87792 h 305727"/>
                    <a:gd name="connsiteX4" fmla="*/ 164146 w 214534"/>
                    <a:gd name="connsiteY4" fmla="*/ 153637 h 305727"/>
                    <a:gd name="connsiteX5" fmla="*/ 122105 w 214534"/>
                    <a:gd name="connsiteY5" fmla="*/ 204952 h 305727"/>
                    <a:gd name="connsiteX6" fmla="*/ 58734 w 214534"/>
                    <a:gd name="connsiteY6" fmla="*/ 224118 h 305727"/>
                    <a:gd name="connsiteX7" fmla="*/ 58734 w 214534"/>
                    <a:gd name="connsiteY7" fmla="*/ 188259 h 305727"/>
                    <a:gd name="connsiteX8" fmla="*/ 0 w 214534"/>
                    <a:gd name="connsiteY8" fmla="*/ 246993 h 305727"/>
                    <a:gd name="connsiteX9" fmla="*/ 58734 w 214534"/>
                    <a:gd name="connsiteY9" fmla="*/ 305727 h 305727"/>
                    <a:gd name="connsiteX10" fmla="*/ 58734 w 214534"/>
                    <a:gd name="connsiteY10" fmla="*/ 266159 h 305727"/>
                    <a:gd name="connsiteX11" fmla="*/ 214534 w 214534"/>
                    <a:gd name="connsiteY11" fmla="*/ 110359 h 305727"/>
                    <a:gd name="connsiteX12" fmla="*/ 202787 w 214534"/>
                    <a:gd name="connsiteY12" fmla="*/ 50697 h 305727"/>
                    <a:gd name="connsiteX13" fmla="*/ 168783 w 214534"/>
                    <a:gd name="connsiteY13" fmla="*/ 0 h 3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34" h="305727">
                      <a:moveTo>
                        <a:pt x="168783" y="0"/>
                      </a:moveTo>
                      <a:lnTo>
                        <a:pt x="139416" y="29367"/>
                      </a:lnTo>
                      <a:lnTo>
                        <a:pt x="139416" y="29367"/>
                      </a:lnTo>
                      <a:cubicBezTo>
                        <a:pt x="155491" y="45442"/>
                        <a:pt x="166310" y="65535"/>
                        <a:pt x="170638" y="87792"/>
                      </a:cubicBezTo>
                      <a:cubicBezTo>
                        <a:pt x="174966" y="110049"/>
                        <a:pt x="172802" y="132925"/>
                        <a:pt x="164146" y="153637"/>
                      </a:cubicBezTo>
                      <a:cubicBezTo>
                        <a:pt x="155491" y="174348"/>
                        <a:pt x="140962" y="192278"/>
                        <a:pt x="122105" y="204952"/>
                      </a:cubicBezTo>
                      <a:cubicBezTo>
                        <a:pt x="103248" y="217626"/>
                        <a:pt x="81300" y="224118"/>
                        <a:pt x="58734" y="224118"/>
                      </a:cubicBezTo>
                      <a:lnTo>
                        <a:pt x="58734" y="188259"/>
                      </a:lnTo>
                      <a:lnTo>
                        <a:pt x="0" y="246993"/>
                      </a:lnTo>
                      <a:lnTo>
                        <a:pt x="58734" y="305727"/>
                      </a:lnTo>
                      <a:lnTo>
                        <a:pt x="58734" y="266159"/>
                      </a:lnTo>
                      <a:cubicBezTo>
                        <a:pt x="144671" y="266159"/>
                        <a:pt x="214534" y="196605"/>
                        <a:pt x="214534" y="110359"/>
                      </a:cubicBezTo>
                      <a:cubicBezTo>
                        <a:pt x="214534" y="89956"/>
                        <a:pt x="210516" y="69554"/>
                        <a:pt x="202787" y="50697"/>
                      </a:cubicBezTo>
                      <a:cubicBezTo>
                        <a:pt x="194751" y="31840"/>
                        <a:pt x="183312" y="14529"/>
                        <a:pt x="168783" y="0"/>
                      </a:cubicBezTo>
                      <a:close/>
                    </a:path>
                  </a:pathLst>
                </a:custGeom>
                <a:solidFill>
                  <a:srgbClr val="0078D4"/>
                </a:solidFill>
                <a:ln w="3091" cap="flat">
                  <a:noFill/>
                  <a:prstDash val="solid"/>
                  <a:miter/>
                </a:ln>
              </p:spPr>
              <p:txBody>
                <a:bodyPr rtlCol="0" anchor="ctr"/>
                <a:lstStyle/>
                <a:p>
                  <a:endParaRPr lang="en-US" dirty="0"/>
                </a:p>
              </p:txBody>
            </p:sp>
          </p:grpSp>
        </p:grpSp>
      </p:grpSp>
    </p:spTree>
    <p:extLst>
      <p:ext uri="{BB962C8B-B14F-4D97-AF65-F5344CB8AC3E}">
        <p14:creationId xmlns:p14="http://schemas.microsoft.com/office/powerpoint/2010/main" val="30593816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273FFB-AE3B-3E44-B0C3-48E3953A81AA}"/>
              </a:ext>
              <a:ext uri="{C183D7F6-B498-43B3-948B-1728B52AA6E4}">
                <adec:decorative xmlns:adec="http://schemas.microsoft.com/office/drawing/2017/decorative" val="1"/>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accent1"/>
                </a:solidFill>
              </a:rPr>
              <a:t>Azure Cache for Redis to accelerate database</a:t>
            </a:r>
          </a:p>
        </p:txBody>
      </p:sp>
      <p:cxnSp>
        <p:nvCxnSpPr>
          <p:cNvPr id="9" name="Straight Connector 8">
            <a:extLst>
              <a:ext uri="{FF2B5EF4-FFF2-40B4-BE49-F238E27FC236}">
                <a16:creationId xmlns:a16="http://schemas.microsoft.com/office/drawing/2014/main" id="{F95CC684-4B74-404A-8E80-4089CF63F83B}"/>
              </a:ext>
              <a:ext uri="{C183D7F6-B498-43B3-948B-1728B52AA6E4}">
                <adec:decorative xmlns:adec="http://schemas.microsoft.com/office/drawing/2017/decorative" val="1"/>
              </a:ext>
            </a:extLst>
          </p:cNvPr>
          <p:cNvCxnSpPr/>
          <p:nvPr/>
        </p:nvCxnSpPr>
        <p:spPr>
          <a:xfrm>
            <a:off x="2840855" y="5941944"/>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877D1844-2CBD-48FF-BA46-7BC2D1235DAB}"/>
              </a:ext>
            </a:extLst>
          </p:cNvPr>
          <p:cNvSpPr/>
          <p:nvPr/>
        </p:nvSpPr>
        <p:spPr>
          <a:xfrm>
            <a:off x="3012559" y="6033456"/>
            <a:ext cx="8053760"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Segoe UI Semilight" charset="0"/>
                <a:cs typeface="Segoe UI Semilight" charset="0"/>
              </a:rPr>
              <a:t>Azure Cache for Redis improves Chipotle website performance with reliable in-memory caching </a:t>
            </a:r>
          </a:p>
        </p:txBody>
      </p:sp>
      <p:sp>
        <p:nvSpPr>
          <p:cNvPr id="3" name="Text Placeholder 3">
            <a:extLst>
              <a:ext uri="{FF2B5EF4-FFF2-40B4-BE49-F238E27FC236}">
                <a16:creationId xmlns:a16="http://schemas.microsoft.com/office/drawing/2014/main" id="{94932E3E-D005-4A84-872B-1C2D68F922FE}"/>
              </a:ext>
            </a:extLst>
          </p:cNvPr>
          <p:cNvSpPr txBox="1">
            <a:spLocks/>
          </p:cNvSpPr>
          <p:nvPr/>
        </p:nvSpPr>
        <p:spPr>
          <a:xfrm>
            <a:off x="644659" y="1649075"/>
            <a:ext cx="4733250"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Handling spikes in traffic during major events</a:t>
            </a:r>
          </a:p>
          <a:p>
            <a:pPr marL="0" indent="0">
              <a:spcBef>
                <a:spcPts val="1200"/>
              </a:spcBef>
              <a:buNone/>
            </a:pPr>
            <a:r>
              <a:rPr lang="en-US" sz="1600" dirty="0">
                <a:solidFill>
                  <a:schemeClr val="accent1"/>
                </a:solidFill>
                <a:latin typeface="+mn-lt"/>
              </a:rPr>
              <a:t>Serving commonly accessed data to users, like inventory or pricing data</a:t>
            </a:r>
          </a:p>
          <a:p>
            <a:pPr marL="0" indent="0">
              <a:spcBef>
                <a:spcPts val="1200"/>
              </a:spcBef>
              <a:buNone/>
            </a:pPr>
            <a:r>
              <a:rPr lang="en-US" sz="1600" dirty="0">
                <a:solidFill>
                  <a:schemeClr val="accent1"/>
                </a:solidFill>
                <a:latin typeface="+mn-lt"/>
              </a:rPr>
              <a:t>Reducing compute load on a database</a:t>
            </a:r>
          </a:p>
          <a:p>
            <a:pPr marL="0" indent="0">
              <a:spcBef>
                <a:spcPts val="1200"/>
              </a:spcBef>
              <a:buNone/>
            </a:pPr>
            <a:r>
              <a:rPr lang="en-US" sz="1600" dirty="0">
                <a:solidFill>
                  <a:schemeClr val="accent1"/>
                </a:solidFill>
                <a:latin typeface="+mn-lt"/>
              </a:rPr>
              <a:t>Placing content geographically closer to a consumer</a:t>
            </a:r>
          </a:p>
        </p:txBody>
      </p:sp>
      <p:sp>
        <p:nvSpPr>
          <p:cNvPr id="10" name="TextBox 9">
            <a:extLst>
              <a:ext uri="{FF2B5EF4-FFF2-40B4-BE49-F238E27FC236}">
                <a16:creationId xmlns:a16="http://schemas.microsoft.com/office/drawing/2014/main" id="{0DDB2610-F489-4767-B3D4-E47A36C4246F}"/>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sp>
        <p:nvSpPr>
          <p:cNvPr id="11" name="TextBox 10">
            <a:extLst>
              <a:ext uri="{FF2B5EF4-FFF2-40B4-BE49-F238E27FC236}">
                <a16:creationId xmlns:a16="http://schemas.microsoft.com/office/drawing/2014/main" id="{A75DE61A-5E14-9B48-BAA6-3C99563E3722}"/>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1</a:t>
            </a:r>
          </a:p>
        </p:txBody>
      </p:sp>
      <p:pic>
        <p:nvPicPr>
          <p:cNvPr id="14" name="Picture 13">
            <a:extLst>
              <a:ext uri="{FF2B5EF4-FFF2-40B4-BE49-F238E27FC236}">
                <a16:creationId xmlns:a16="http://schemas.microsoft.com/office/drawing/2014/main" id="{B485979B-B89F-574E-B8E6-A975C476DBC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59" y="6089573"/>
            <a:ext cx="1791189" cy="467103"/>
          </a:xfrm>
          <a:prstGeom prst="rect">
            <a:avLst/>
          </a:prstGeom>
        </p:spPr>
      </p:pic>
      <p:grpSp>
        <p:nvGrpSpPr>
          <p:cNvPr id="15" name="Group 14">
            <a:extLst>
              <a:ext uri="{FF2B5EF4-FFF2-40B4-BE49-F238E27FC236}">
                <a16:creationId xmlns:a16="http://schemas.microsoft.com/office/drawing/2014/main" id="{FC25AC04-6236-C04F-B10F-7F37C081FCCC}"/>
              </a:ext>
              <a:ext uri="{C183D7F6-B498-43B3-948B-1728B52AA6E4}">
                <adec:decorative xmlns:adec="http://schemas.microsoft.com/office/drawing/2017/decorative" val="1"/>
              </a:ext>
            </a:extLst>
          </p:cNvPr>
          <p:cNvGrpSpPr/>
          <p:nvPr/>
        </p:nvGrpSpPr>
        <p:grpSpPr>
          <a:xfrm>
            <a:off x="7097568" y="2845189"/>
            <a:ext cx="332781" cy="249586"/>
            <a:chOff x="6318793" y="2765086"/>
            <a:chExt cx="495300" cy="371476"/>
          </a:xfrm>
        </p:grpSpPr>
        <p:sp>
          <p:nvSpPr>
            <p:cNvPr id="20" name="AutoShape 173">
              <a:extLst>
                <a:ext uri="{FF2B5EF4-FFF2-40B4-BE49-F238E27FC236}">
                  <a16:creationId xmlns:a16="http://schemas.microsoft.com/office/drawing/2014/main" id="{FDC3245A-A2F5-FC41-958F-5D32872D0077}"/>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1" name="Rectangle 175">
              <a:extLst>
                <a:ext uri="{FF2B5EF4-FFF2-40B4-BE49-F238E27FC236}">
                  <a16:creationId xmlns:a16="http://schemas.microsoft.com/office/drawing/2014/main" id="{A8025A63-6D6B-E446-9D5E-9C75C0F88315}"/>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2" name="Rectangle 176">
              <a:extLst>
                <a:ext uri="{FF2B5EF4-FFF2-40B4-BE49-F238E27FC236}">
                  <a16:creationId xmlns:a16="http://schemas.microsoft.com/office/drawing/2014/main" id="{6AB698EB-1844-714E-BF7D-D955959147AC}"/>
                </a:ext>
              </a:extLst>
            </p:cNvPr>
            <p:cNvSpPr>
              <a:spLocks noChangeArrowheads="1"/>
            </p:cNvSpPr>
            <p:nvPr/>
          </p:nvSpPr>
          <p:spPr bwMode="auto">
            <a:xfrm>
              <a:off x="6318793" y="2811124"/>
              <a:ext cx="495300" cy="325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3" name="Oval 177">
              <a:extLst>
                <a:ext uri="{FF2B5EF4-FFF2-40B4-BE49-F238E27FC236}">
                  <a16:creationId xmlns:a16="http://schemas.microsoft.com/office/drawing/2014/main" id="{43C0643D-26D5-1D4B-8931-5831DB915CE3}"/>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4" name="Oval 178">
              <a:extLst>
                <a:ext uri="{FF2B5EF4-FFF2-40B4-BE49-F238E27FC236}">
                  <a16:creationId xmlns:a16="http://schemas.microsoft.com/office/drawing/2014/main" id="{043F3B09-182B-0741-B2BF-0AF8AACA003A}"/>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5" name="Oval 179">
              <a:extLst>
                <a:ext uri="{FF2B5EF4-FFF2-40B4-BE49-F238E27FC236}">
                  <a16:creationId xmlns:a16="http://schemas.microsoft.com/office/drawing/2014/main" id="{3F84E6B4-CDB0-E54C-B34C-D13BBAFEA74B}"/>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34" name="Group 33">
            <a:extLst>
              <a:ext uri="{FF2B5EF4-FFF2-40B4-BE49-F238E27FC236}">
                <a16:creationId xmlns:a16="http://schemas.microsoft.com/office/drawing/2014/main" id="{D946A989-C7DA-9242-9C60-D61105C7DA73}"/>
              </a:ext>
              <a:ext uri="{C183D7F6-B498-43B3-948B-1728B52AA6E4}">
                <adec:decorative xmlns:adec="http://schemas.microsoft.com/office/drawing/2017/decorative" val="1"/>
              </a:ext>
            </a:extLst>
          </p:cNvPr>
          <p:cNvGrpSpPr>
            <a:grpSpLocks noChangeAspect="1"/>
          </p:cNvGrpSpPr>
          <p:nvPr/>
        </p:nvGrpSpPr>
        <p:grpSpPr>
          <a:xfrm>
            <a:off x="8434366" y="2845189"/>
            <a:ext cx="332781" cy="249586"/>
            <a:chOff x="11134725" y="2487613"/>
            <a:chExt cx="495300" cy="371475"/>
          </a:xfrm>
        </p:grpSpPr>
        <p:sp>
          <p:nvSpPr>
            <p:cNvPr id="35" name="Rectangle 225">
              <a:extLst>
                <a:ext uri="{FF2B5EF4-FFF2-40B4-BE49-F238E27FC236}">
                  <a16:creationId xmlns:a16="http://schemas.microsoft.com/office/drawing/2014/main" id="{5828A995-1D98-4B43-8176-B9252E18D1EA}"/>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6" name="Rectangle 226">
              <a:extLst>
                <a:ext uri="{FF2B5EF4-FFF2-40B4-BE49-F238E27FC236}">
                  <a16:creationId xmlns:a16="http://schemas.microsoft.com/office/drawing/2014/main" id="{326E3F20-95D5-EA4A-A838-67906CDDCCE3}"/>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7" name="Oval 227">
              <a:extLst>
                <a:ext uri="{FF2B5EF4-FFF2-40B4-BE49-F238E27FC236}">
                  <a16:creationId xmlns:a16="http://schemas.microsoft.com/office/drawing/2014/main" id="{8731EEC7-F569-694F-A6E1-B206534CC7E5}"/>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8" name="Oval 228">
              <a:extLst>
                <a:ext uri="{FF2B5EF4-FFF2-40B4-BE49-F238E27FC236}">
                  <a16:creationId xmlns:a16="http://schemas.microsoft.com/office/drawing/2014/main" id="{B0EF404F-BAA5-7540-A783-7E4DF08E5252}"/>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39" name="Oval 229">
              <a:extLst>
                <a:ext uri="{FF2B5EF4-FFF2-40B4-BE49-F238E27FC236}">
                  <a16:creationId xmlns:a16="http://schemas.microsoft.com/office/drawing/2014/main" id="{1BAE8B51-434F-2B4B-B5B1-B6CD4980FF0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0" name="Rectangle 230">
              <a:extLst>
                <a:ext uri="{FF2B5EF4-FFF2-40B4-BE49-F238E27FC236}">
                  <a16:creationId xmlns:a16="http://schemas.microsoft.com/office/drawing/2014/main" id="{F17583A0-C941-3043-96F6-4F8D9C43A5B8}"/>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1" name="Rectangle 231">
              <a:extLst>
                <a:ext uri="{FF2B5EF4-FFF2-40B4-BE49-F238E27FC236}">
                  <a16:creationId xmlns:a16="http://schemas.microsoft.com/office/drawing/2014/main" id="{98198E51-CA4C-A048-A582-C4A134BCFC55}"/>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2" name="Rectangle 232">
              <a:extLst>
                <a:ext uri="{FF2B5EF4-FFF2-40B4-BE49-F238E27FC236}">
                  <a16:creationId xmlns:a16="http://schemas.microsoft.com/office/drawing/2014/main" id="{19037545-F2A1-5C4F-9E05-9D65C0385CC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3" name="Rectangle 233">
              <a:extLst>
                <a:ext uri="{FF2B5EF4-FFF2-40B4-BE49-F238E27FC236}">
                  <a16:creationId xmlns:a16="http://schemas.microsoft.com/office/drawing/2014/main" id="{99B3BB10-61E7-3F47-B04C-5B2D6C095D39}"/>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4" name="Rectangle 234">
              <a:extLst>
                <a:ext uri="{FF2B5EF4-FFF2-40B4-BE49-F238E27FC236}">
                  <a16:creationId xmlns:a16="http://schemas.microsoft.com/office/drawing/2014/main" id="{495E89C9-F402-A742-ABBC-24B1B1B4EBF6}"/>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5" name="Rectangle 235">
              <a:extLst>
                <a:ext uri="{FF2B5EF4-FFF2-40B4-BE49-F238E27FC236}">
                  <a16:creationId xmlns:a16="http://schemas.microsoft.com/office/drawing/2014/main" id="{DECF3AD7-553D-6348-AB11-4D4604D4D31F}"/>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46" name="Group 45">
            <a:extLst>
              <a:ext uri="{FF2B5EF4-FFF2-40B4-BE49-F238E27FC236}">
                <a16:creationId xmlns:a16="http://schemas.microsoft.com/office/drawing/2014/main" id="{67B9E71A-C524-704F-BE44-8B186EE2E7AA}"/>
              </a:ext>
              <a:ext uri="{C183D7F6-B498-43B3-948B-1728B52AA6E4}">
                <adec:decorative xmlns:adec="http://schemas.microsoft.com/office/drawing/2017/decorative" val="1"/>
              </a:ext>
            </a:extLst>
          </p:cNvPr>
          <p:cNvGrpSpPr>
            <a:grpSpLocks noChangeAspect="1"/>
          </p:cNvGrpSpPr>
          <p:nvPr/>
        </p:nvGrpSpPr>
        <p:grpSpPr>
          <a:xfrm>
            <a:off x="8425405" y="4437211"/>
            <a:ext cx="338114" cy="148645"/>
            <a:chOff x="10179061" y="2638425"/>
            <a:chExt cx="503238" cy="221238"/>
          </a:xfrm>
        </p:grpSpPr>
        <p:sp>
          <p:nvSpPr>
            <p:cNvPr id="47" name="Freeform 203">
              <a:extLst>
                <a:ext uri="{FF2B5EF4-FFF2-40B4-BE49-F238E27FC236}">
                  <a16:creationId xmlns:a16="http://schemas.microsoft.com/office/drawing/2014/main" id="{70A0C1AE-7256-754C-BAF2-862F584BCDC6}"/>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8" name="Line 204">
              <a:extLst>
                <a:ext uri="{FF2B5EF4-FFF2-40B4-BE49-F238E27FC236}">
                  <a16:creationId xmlns:a16="http://schemas.microsoft.com/office/drawing/2014/main" id="{08329CCD-92DE-8C49-B590-E0A055EC9F08}"/>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49" name="Freeform 205">
              <a:extLst>
                <a:ext uri="{FF2B5EF4-FFF2-40B4-BE49-F238E27FC236}">
                  <a16:creationId xmlns:a16="http://schemas.microsoft.com/office/drawing/2014/main" id="{156CE3B1-E21B-674D-8627-FCE86B0B3F54}"/>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50" name="Freeform 206">
              <a:extLst>
                <a:ext uri="{FF2B5EF4-FFF2-40B4-BE49-F238E27FC236}">
                  <a16:creationId xmlns:a16="http://schemas.microsoft.com/office/drawing/2014/main" id="{3505D2A5-4584-0443-9D72-AEA4427626E9}"/>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51" name="Freeform 207">
              <a:extLst>
                <a:ext uri="{FF2B5EF4-FFF2-40B4-BE49-F238E27FC236}">
                  <a16:creationId xmlns:a16="http://schemas.microsoft.com/office/drawing/2014/main" id="{4E4761A6-7EBD-6C4E-9C44-9BA0E58085CF}"/>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52" name="Freeform 208">
              <a:extLst>
                <a:ext uri="{FF2B5EF4-FFF2-40B4-BE49-F238E27FC236}">
                  <a16:creationId xmlns:a16="http://schemas.microsoft.com/office/drawing/2014/main" id="{89A1FDC3-4C61-7E4C-B162-F4B5306386B3}"/>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53" name="Freeform 209">
              <a:extLst>
                <a:ext uri="{FF2B5EF4-FFF2-40B4-BE49-F238E27FC236}">
                  <a16:creationId xmlns:a16="http://schemas.microsoft.com/office/drawing/2014/main" id="{D32E50F7-E7C9-0346-9810-7D97D5AA3C03}"/>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54" name="Freeform 210">
              <a:extLst>
                <a:ext uri="{FF2B5EF4-FFF2-40B4-BE49-F238E27FC236}">
                  <a16:creationId xmlns:a16="http://schemas.microsoft.com/office/drawing/2014/main" id="{EC495051-4644-EE40-AE9E-C93D167C925C}"/>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grpSp>
        <p:nvGrpSpPr>
          <p:cNvPr id="17" name="Group 16">
            <a:extLst>
              <a:ext uri="{FF2B5EF4-FFF2-40B4-BE49-F238E27FC236}">
                <a16:creationId xmlns:a16="http://schemas.microsoft.com/office/drawing/2014/main" id="{9FBB6E85-76B1-BD4D-BD22-9E51FF325E1B}"/>
              </a:ext>
              <a:ext uri="{C183D7F6-B498-43B3-948B-1728B52AA6E4}">
                <adec:decorative xmlns:adec="http://schemas.microsoft.com/office/drawing/2017/decorative" val="1"/>
              </a:ext>
            </a:extLst>
          </p:cNvPr>
          <p:cNvGrpSpPr/>
          <p:nvPr/>
        </p:nvGrpSpPr>
        <p:grpSpPr>
          <a:xfrm>
            <a:off x="7159570" y="4345143"/>
            <a:ext cx="166390" cy="332780"/>
            <a:chOff x="7117227" y="3478133"/>
            <a:chExt cx="247650" cy="495300"/>
          </a:xfrm>
        </p:grpSpPr>
        <p:sp>
          <p:nvSpPr>
            <p:cNvPr id="56" name="AutoShape 33">
              <a:extLst>
                <a:ext uri="{FF2B5EF4-FFF2-40B4-BE49-F238E27FC236}">
                  <a16:creationId xmlns:a16="http://schemas.microsoft.com/office/drawing/2014/main" id="{85701DFB-5ABC-0F4B-A36F-91C793A02864}"/>
                </a:ext>
              </a:extLst>
            </p:cNvPr>
            <p:cNvSpPr>
              <a:spLocks noChangeAspect="1" noChangeArrowheads="1" noTextEdit="1"/>
            </p:cNvSpPr>
            <p:nvPr/>
          </p:nvSpPr>
          <p:spPr bwMode="auto">
            <a:xfrm>
              <a:off x="7117227" y="3478133"/>
              <a:ext cx="2476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7" name="Freeform 35">
              <a:extLst>
                <a:ext uri="{FF2B5EF4-FFF2-40B4-BE49-F238E27FC236}">
                  <a16:creationId xmlns:a16="http://schemas.microsoft.com/office/drawing/2014/main" id="{E71CA8EE-B157-9849-8CC9-EA715AFCBE38}"/>
                </a:ext>
              </a:extLst>
            </p:cNvPr>
            <p:cNvSpPr>
              <a:spLocks/>
            </p:cNvSpPr>
            <p:nvPr/>
          </p:nvSpPr>
          <p:spPr bwMode="auto">
            <a:xfrm>
              <a:off x="7117227" y="3478133"/>
              <a:ext cx="247650" cy="495300"/>
            </a:xfrm>
            <a:custGeom>
              <a:avLst/>
              <a:gdLst>
                <a:gd name="T0" fmla="*/ 597 w 682"/>
                <a:gd name="T1" fmla="*/ 1365 h 1365"/>
                <a:gd name="T2" fmla="*/ 85 w 682"/>
                <a:gd name="T3" fmla="*/ 1365 h 1365"/>
                <a:gd name="T4" fmla="*/ 0 w 682"/>
                <a:gd name="T5" fmla="*/ 1280 h 1365"/>
                <a:gd name="T6" fmla="*/ 0 w 682"/>
                <a:gd name="T7" fmla="*/ 85 h 1365"/>
                <a:gd name="T8" fmla="*/ 85 w 682"/>
                <a:gd name="T9" fmla="*/ 0 h 1365"/>
                <a:gd name="T10" fmla="*/ 597 w 682"/>
                <a:gd name="T11" fmla="*/ 0 h 1365"/>
                <a:gd name="T12" fmla="*/ 682 w 682"/>
                <a:gd name="T13" fmla="*/ 85 h 1365"/>
                <a:gd name="T14" fmla="*/ 682 w 682"/>
                <a:gd name="T15" fmla="*/ 1280 h 1365"/>
                <a:gd name="T16" fmla="*/ 597 w 682"/>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2" h="1365">
                  <a:moveTo>
                    <a:pt x="597" y="1365"/>
                  </a:moveTo>
                  <a:cubicBezTo>
                    <a:pt x="85" y="1365"/>
                    <a:pt x="85" y="1365"/>
                    <a:pt x="85" y="1365"/>
                  </a:cubicBezTo>
                  <a:cubicBezTo>
                    <a:pt x="38" y="1365"/>
                    <a:pt x="0" y="1327"/>
                    <a:pt x="0" y="1280"/>
                  </a:cubicBezTo>
                  <a:cubicBezTo>
                    <a:pt x="0" y="85"/>
                    <a:pt x="0" y="85"/>
                    <a:pt x="0" y="85"/>
                  </a:cubicBezTo>
                  <a:cubicBezTo>
                    <a:pt x="0" y="38"/>
                    <a:pt x="38" y="0"/>
                    <a:pt x="85" y="0"/>
                  </a:cubicBezTo>
                  <a:cubicBezTo>
                    <a:pt x="597" y="0"/>
                    <a:pt x="597" y="0"/>
                    <a:pt x="597" y="0"/>
                  </a:cubicBezTo>
                  <a:cubicBezTo>
                    <a:pt x="644" y="0"/>
                    <a:pt x="682" y="38"/>
                    <a:pt x="682" y="85"/>
                  </a:cubicBezTo>
                  <a:cubicBezTo>
                    <a:pt x="682" y="1280"/>
                    <a:pt x="682" y="1280"/>
                    <a:pt x="682" y="1280"/>
                  </a:cubicBezTo>
                  <a:cubicBezTo>
                    <a:pt x="682" y="1327"/>
                    <a:pt x="644" y="1365"/>
                    <a:pt x="597"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8" name="Freeform 36">
              <a:extLst>
                <a:ext uri="{FF2B5EF4-FFF2-40B4-BE49-F238E27FC236}">
                  <a16:creationId xmlns:a16="http://schemas.microsoft.com/office/drawing/2014/main" id="{DFB2CEE7-B5A5-1943-910A-6BC6FF1A2D9F}"/>
                </a:ext>
              </a:extLst>
            </p:cNvPr>
            <p:cNvSpPr>
              <a:spLocks/>
            </p:cNvSpPr>
            <p:nvPr/>
          </p:nvSpPr>
          <p:spPr bwMode="auto">
            <a:xfrm>
              <a:off x="7210890" y="3508296"/>
              <a:ext cx="60325" cy="7938"/>
            </a:xfrm>
            <a:custGeom>
              <a:avLst/>
              <a:gdLst>
                <a:gd name="T0" fmla="*/ 160 w 170"/>
                <a:gd name="T1" fmla="*/ 21 h 21"/>
                <a:gd name="T2" fmla="*/ 10 w 170"/>
                <a:gd name="T3" fmla="*/ 21 h 21"/>
                <a:gd name="T4" fmla="*/ 0 w 170"/>
                <a:gd name="T5" fmla="*/ 11 h 21"/>
                <a:gd name="T6" fmla="*/ 0 w 170"/>
                <a:gd name="T7" fmla="*/ 11 h 21"/>
                <a:gd name="T8" fmla="*/ 10 w 170"/>
                <a:gd name="T9" fmla="*/ 0 h 21"/>
                <a:gd name="T10" fmla="*/ 160 w 170"/>
                <a:gd name="T11" fmla="*/ 0 h 21"/>
                <a:gd name="T12" fmla="*/ 170 w 170"/>
                <a:gd name="T13" fmla="*/ 11 h 21"/>
                <a:gd name="T14" fmla="*/ 170 w 170"/>
                <a:gd name="T15" fmla="*/ 11 h 21"/>
                <a:gd name="T16" fmla="*/ 160 w 17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1">
                  <a:moveTo>
                    <a:pt x="160" y="21"/>
                  </a:moveTo>
                  <a:cubicBezTo>
                    <a:pt x="10" y="21"/>
                    <a:pt x="10" y="21"/>
                    <a:pt x="10" y="21"/>
                  </a:cubicBezTo>
                  <a:cubicBezTo>
                    <a:pt x="4" y="21"/>
                    <a:pt x="0" y="17"/>
                    <a:pt x="0" y="11"/>
                  </a:cubicBezTo>
                  <a:cubicBezTo>
                    <a:pt x="0" y="11"/>
                    <a:pt x="0" y="11"/>
                    <a:pt x="0" y="11"/>
                  </a:cubicBezTo>
                  <a:cubicBezTo>
                    <a:pt x="0" y="5"/>
                    <a:pt x="4" y="0"/>
                    <a:pt x="10" y="0"/>
                  </a:cubicBezTo>
                  <a:cubicBezTo>
                    <a:pt x="160" y="0"/>
                    <a:pt x="160" y="0"/>
                    <a:pt x="160" y="0"/>
                  </a:cubicBezTo>
                  <a:cubicBezTo>
                    <a:pt x="166" y="0"/>
                    <a:pt x="170" y="5"/>
                    <a:pt x="170" y="11"/>
                  </a:cubicBezTo>
                  <a:cubicBezTo>
                    <a:pt x="170" y="11"/>
                    <a:pt x="170" y="11"/>
                    <a:pt x="170" y="11"/>
                  </a:cubicBezTo>
                  <a:cubicBezTo>
                    <a:pt x="170"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9" name="Oval 37">
              <a:extLst>
                <a:ext uri="{FF2B5EF4-FFF2-40B4-BE49-F238E27FC236}">
                  <a16:creationId xmlns:a16="http://schemas.microsoft.com/office/drawing/2014/main" id="{FFA114BC-1510-C64C-8339-D9DE92457842}"/>
                </a:ext>
              </a:extLst>
            </p:cNvPr>
            <p:cNvSpPr>
              <a:spLocks noChangeArrowheads="1"/>
            </p:cNvSpPr>
            <p:nvPr/>
          </p:nvSpPr>
          <p:spPr bwMode="auto">
            <a:xfrm>
              <a:off x="7217240" y="3895646"/>
              <a:ext cx="47625" cy="47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pic>
        <p:nvPicPr>
          <p:cNvPr id="64" name="Graphic 63">
            <a:extLst>
              <a:ext uri="{FF2B5EF4-FFF2-40B4-BE49-F238E27FC236}">
                <a16:creationId xmlns:a16="http://schemas.microsoft.com/office/drawing/2014/main" id="{4A8ED4EC-EF3A-4941-81F8-989819B97C5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8475" y="3458355"/>
            <a:ext cx="393193" cy="393193"/>
          </a:xfrm>
          <a:prstGeom prst="rect">
            <a:avLst/>
          </a:prstGeom>
        </p:spPr>
      </p:pic>
      <p:pic>
        <p:nvPicPr>
          <p:cNvPr id="65" name="Graphic 64">
            <a:extLst>
              <a:ext uri="{FF2B5EF4-FFF2-40B4-BE49-F238E27FC236}">
                <a16:creationId xmlns:a16="http://schemas.microsoft.com/office/drawing/2014/main" id="{056A002D-FF3B-3A45-9DBE-36D38727D4E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7015" y="1980251"/>
            <a:ext cx="393193" cy="393193"/>
          </a:xfrm>
          <a:prstGeom prst="rect">
            <a:avLst/>
          </a:prstGeom>
        </p:spPr>
      </p:pic>
      <p:pic>
        <p:nvPicPr>
          <p:cNvPr id="66" name="Graphic 65">
            <a:extLst>
              <a:ext uri="{FF2B5EF4-FFF2-40B4-BE49-F238E27FC236}">
                <a16:creationId xmlns:a16="http://schemas.microsoft.com/office/drawing/2014/main" id="{2BBF5DF3-1EEA-F74B-9E9C-07E82E1C798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67015" y="3474358"/>
            <a:ext cx="393193" cy="393193"/>
          </a:xfrm>
          <a:prstGeom prst="rect">
            <a:avLst/>
          </a:prstGeom>
        </p:spPr>
      </p:pic>
      <p:pic>
        <p:nvPicPr>
          <p:cNvPr id="68" name="Graphic 67">
            <a:extLst>
              <a:ext uri="{FF2B5EF4-FFF2-40B4-BE49-F238E27FC236}">
                <a16:creationId xmlns:a16="http://schemas.microsoft.com/office/drawing/2014/main" id="{011A07C0-24EF-7B43-916B-B1C17CF0BF0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65275" y="4310147"/>
            <a:ext cx="393193" cy="393193"/>
          </a:xfrm>
          <a:prstGeom prst="rect">
            <a:avLst/>
          </a:prstGeom>
        </p:spPr>
      </p:pic>
      <p:pic>
        <p:nvPicPr>
          <p:cNvPr id="69" name="Graphic 68">
            <a:extLst>
              <a:ext uri="{FF2B5EF4-FFF2-40B4-BE49-F238E27FC236}">
                <a16:creationId xmlns:a16="http://schemas.microsoft.com/office/drawing/2014/main" id="{9D000EAA-41C0-504C-9637-2CD66EECC9A9}"/>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67014" y="5022925"/>
            <a:ext cx="393193" cy="393193"/>
          </a:xfrm>
          <a:prstGeom prst="rect">
            <a:avLst/>
          </a:prstGeom>
        </p:spPr>
      </p:pic>
      <p:pic>
        <p:nvPicPr>
          <p:cNvPr id="70" name="Graphic 69">
            <a:extLst>
              <a:ext uri="{FF2B5EF4-FFF2-40B4-BE49-F238E27FC236}">
                <a16:creationId xmlns:a16="http://schemas.microsoft.com/office/drawing/2014/main" id="{9EF7BE81-746B-BF41-8153-11B329FF7068}"/>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7015" y="2763393"/>
            <a:ext cx="393193" cy="393193"/>
          </a:xfrm>
          <a:prstGeom prst="rect">
            <a:avLst/>
          </a:prstGeom>
        </p:spPr>
      </p:pic>
      <p:sp>
        <p:nvSpPr>
          <p:cNvPr id="72" name="TextBox 71">
            <a:extLst>
              <a:ext uri="{FF2B5EF4-FFF2-40B4-BE49-F238E27FC236}">
                <a16:creationId xmlns:a16="http://schemas.microsoft.com/office/drawing/2014/main" id="{2561C922-DC30-2D40-80D0-5DB41299CC13}"/>
              </a:ext>
            </a:extLst>
          </p:cNvPr>
          <p:cNvSpPr txBox="1"/>
          <p:nvPr/>
        </p:nvSpPr>
        <p:spPr>
          <a:xfrm>
            <a:off x="6941604" y="3142771"/>
            <a:ext cx="602322" cy="138499"/>
          </a:xfrm>
          <a:prstGeom prst="rect">
            <a:avLst/>
          </a:prstGeom>
          <a:noFill/>
        </p:spPr>
        <p:txBody>
          <a:bodyPr wrap="square" lIns="0" tIns="0" rIns="0" bIns="0" rtlCol="0">
            <a:spAutoFit/>
          </a:bodyPr>
          <a:lstStyle/>
          <a:p>
            <a:pPr algn="ctr"/>
            <a:r>
              <a:rPr lang="en-US" sz="900" dirty="0">
                <a:latin typeface="+mj-lt"/>
              </a:rPr>
              <a:t>Browser</a:t>
            </a:r>
          </a:p>
        </p:txBody>
      </p:sp>
      <p:sp>
        <p:nvSpPr>
          <p:cNvPr id="73" name="TextBox 72">
            <a:extLst>
              <a:ext uri="{FF2B5EF4-FFF2-40B4-BE49-F238E27FC236}">
                <a16:creationId xmlns:a16="http://schemas.microsoft.com/office/drawing/2014/main" id="{E8E6CF19-D597-CF46-935D-16095E69E733}"/>
              </a:ext>
            </a:extLst>
          </p:cNvPr>
          <p:cNvSpPr txBox="1"/>
          <p:nvPr/>
        </p:nvSpPr>
        <p:spPr>
          <a:xfrm>
            <a:off x="8310450" y="3142771"/>
            <a:ext cx="633945" cy="276999"/>
          </a:xfrm>
          <a:prstGeom prst="rect">
            <a:avLst/>
          </a:prstGeom>
          <a:noFill/>
        </p:spPr>
        <p:txBody>
          <a:bodyPr wrap="square" lIns="0" tIns="0" rIns="0" bIns="0" rtlCol="0">
            <a:spAutoFit/>
          </a:bodyPr>
          <a:lstStyle/>
          <a:p>
            <a:pPr algn="ctr"/>
            <a:r>
              <a:rPr lang="en-US" sz="900" dirty="0">
                <a:latin typeface="+mj-lt"/>
              </a:rPr>
              <a:t>Azure Web Apps</a:t>
            </a:r>
          </a:p>
        </p:txBody>
      </p:sp>
      <p:sp>
        <p:nvSpPr>
          <p:cNvPr id="74" name="TextBox 73">
            <a:extLst>
              <a:ext uri="{FF2B5EF4-FFF2-40B4-BE49-F238E27FC236}">
                <a16:creationId xmlns:a16="http://schemas.microsoft.com/office/drawing/2014/main" id="{CE67F742-6CFE-144C-8F8D-D96DCBA81497}"/>
              </a:ext>
            </a:extLst>
          </p:cNvPr>
          <p:cNvSpPr txBox="1"/>
          <p:nvPr/>
        </p:nvSpPr>
        <p:spPr>
          <a:xfrm>
            <a:off x="6941604" y="4740363"/>
            <a:ext cx="602322" cy="276999"/>
          </a:xfrm>
          <a:prstGeom prst="rect">
            <a:avLst/>
          </a:prstGeom>
          <a:noFill/>
        </p:spPr>
        <p:txBody>
          <a:bodyPr wrap="square" lIns="0" tIns="0" rIns="0" bIns="0" rtlCol="0">
            <a:spAutoFit/>
          </a:bodyPr>
          <a:lstStyle/>
          <a:p>
            <a:pPr algn="ctr"/>
            <a:r>
              <a:rPr lang="en-US" sz="900" dirty="0">
                <a:latin typeface="+mj-lt"/>
              </a:rPr>
              <a:t>Mobile device</a:t>
            </a:r>
          </a:p>
        </p:txBody>
      </p:sp>
      <p:sp>
        <p:nvSpPr>
          <p:cNvPr id="75" name="TextBox 74">
            <a:extLst>
              <a:ext uri="{FF2B5EF4-FFF2-40B4-BE49-F238E27FC236}">
                <a16:creationId xmlns:a16="http://schemas.microsoft.com/office/drawing/2014/main" id="{0764A3B0-F07C-454B-92DC-E901F79A889E}"/>
              </a:ext>
            </a:extLst>
          </p:cNvPr>
          <p:cNvSpPr txBox="1"/>
          <p:nvPr/>
        </p:nvSpPr>
        <p:spPr>
          <a:xfrm>
            <a:off x="8217277" y="4740363"/>
            <a:ext cx="820292" cy="276999"/>
          </a:xfrm>
          <a:prstGeom prst="rect">
            <a:avLst/>
          </a:prstGeom>
          <a:noFill/>
        </p:spPr>
        <p:txBody>
          <a:bodyPr wrap="square" lIns="0" tIns="0" rIns="0" bIns="0" rtlCol="0">
            <a:spAutoFit/>
          </a:bodyPr>
          <a:lstStyle/>
          <a:p>
            <a:pPr algn="ctr"/>
            <a:r>
              <a:rPr lang="en-US" sz="900" dirty="0">
                <a:latin typeface="+mj-lt"/>
              </a:rPr>
              <a:t>Azure API App Instance</a:t>
            </a:r>
          </a:p>
        </p:txBody>
      </p:sp>
      <p:sp>
        <p:nvSpPr>
          <p:cNvPr id="76" name="TextBox 75">
            <a:extLst>
              <a:ext uri="{FF2B5EF4-FFF2-40B4-BE49-F238E27FC236}">
                <a16:creationId xmlns:a16="http://schemas.microsoft.com/office/drawing/2014/main" id="{1EC11220-4487-0842-8780-31CD589E05C5}"/>
              </a:ext>
            </a:extLst>
          </p:cNvPr>
          <p:cNvSpPr txBox="1"/>
          <p:nvPr/>
        </p:nvSpPr>
        <p:spPr>
          <a:xfrm>
            <a:off x="9130961" y="3873735"/>
            <a:ext cx="770124" cy="276999"/>
          </a:xfrm>
          <a:prstGeom prst="rect">
            <a:avLst/>
          </a:prstGeom>
          <a:noFill/>
        </p:spPr>
        <p:txBody>
          <a:bodyPr wrap="square" lIns="0" tIns="0" rIns="0" bIns="0" rtlCol="0">
            <a:spAutoFit/>
          </a:bodyPr>
          <a:lstStyle/>
          <a:p>
            <a:pPr algn="ctr"/>
            <a:r>
              <a:rPr lang="en-US" sz="900" dirty="0">
                <a:latin typeface="+mj-lt"/>
              </a:rPr>
              <a:t>Azure Cache for Redis</a:t>
            </a:r>
          </a:p>
        </p:txBody>
      </p:sp>
      <p:sp>
        <p:nvSpPr>
          <p:cNvPr id="77" name="TextBox 76">
            <a:extLst>
              <a:ext uri="{FF2B5EF4-FFF2-40B4-BE49-F238E27FC236}">
                <a16:creationId xmlns:a16="http://schemas.microsoft.com/office/drawing/2014/main" id="{8FCE1666-C41B-5C4C-9A00-7DCD22E5C03D}"/>
              </a:ext>
            </a:extLst>
          </p:cNvPr>
          <p:cNvSpPr txBox="1"/>
          <p:nvPr/>
        </p:nvSpPr>
        <p:spPr>
          <a:xfrm>
            <a:off x="10295940" y="2395261"/>
            <a:ext cx="1131862" cy="138499"/>
          </a:xfrm>
          <a:prstGeom prst="rect">
            <a:avLst/>
          </a:prstGeom>
          <a:noFill/>
        </p:spPr>
        <p:txBody>
          <a:bodyPr wrap="square" lIns="0" tIns="0" rIns="0" bIns="0" rtlCol="0">
            <a:spAutoFit/>
          </a:bodyPr>
          <a:lstStyle/>
          <a:p>
            <a:pPr algn="ctr"/>
            <a:r>
              <a:rPr lang="en-US" sz="900" dirty="0">
                <a:latin typeface="+mj-lt"/>
              </a:rPr>
              <a:t>Azure SQL Database</a:t>
            </a:r>
          </a:p>
        </p:txBody>
      </p:sp>
      <p:sp>
        <p:nvSpPr>
          <p:cNvPr id="78" name="TextBox 77">
            <a:extLst>
              <a:ext uri="{FF2B5EF4-FFF2-40B4-BE49-F238E27FC236}">
                <a16:creationId xmlns:a16="http://schemas.microsoft.com/office/drawing/2014/main" id="{31E83F06-0C1D-0F45-B367-521966049E68}"/>
              </a:ext>
            </a:extLst>
          </p:cNvPr>
          <p:cNvSpPr txBox="1"/>
          <p:nvPr/>
        </p:nvSpPr>
        <p:spPr>
          <a:xfrm>
            <a:off x="10295940" y="3111753"/>
            <a:ext cx="1131862" cy="138499"/>
          </a:xfrm>
          <a:prstGeom prst="rect">
            <a:avLst/>
          </a:prstGeom>
          <a:noFill/>
        </p:spPr>
        <p:txBody>
          <a:bodyPr wrap="square" lIns="0" tIns="0" rIns="0" bIns="0" rtlCol="0">
            <a:spAutoFit/>
          </a:bodyPr>
          <a:lstStyle/>
          <a:p>
            <a:pPr algn="ctr"/>
            <a:r>
              <a:rPr lang="en-US" sz="900" dirty="0">
                <a:latin typeface="+mj-lt"/>
              </a:rPr>
              <a:t>Azure Cosmos DB</a:t>
            </a:r>
          </a:p>
        </p:txBody>
      </p:sp>
      <p:sp>
        <p:nvSpPr>
          <p:cNvPr id="79" name="TextBox 78">
            <a:extLst>
              <a:ext uri="{FF2B5EF4-FFF2-40B4-BE49-F238E27FC236}">
                <a16:creationId xmlns:a16="http://schemas.microsoft.com/office/drawing/2014/main" id="{55D5A9AB-38F1-6542-9AB3-1E56ADECBA05}"/>
              </a:ext>
            </a:extLst>
          </p:cNvPr>
          <p:cNvSpPr txBox="1"/>
          <p:nvPr/>
        </p:nvSpPr>
        <p:spPr>
          <a:xfrm>
            <a:off x="10435546" y="3877656"/>
            <a:ext cx="852650" cy="276999"/>
          </a:xfrm>
          <a:prstGeom prst="rect">
            <a:avLst/>
          </a:prstGeom>
          <a:noFill/>
        </p:spPr>
        <p:txBody>
          <a:bodyPr wrap="square" lIns="0" tIns="0" rIns="0" bIns="0" rtlCol="0">
            <a:spAutoFit/>
          </a:bodyPr>
          <a:lstStyle/>
          <a:p>
            <a:pPr algn="ctr"/>
            <a:r>
              <a:rPr lang="en-US" sz="900" dirty="0">
                <a:latin typeface="+mj-lt"/>
              </a:rPr>
              <a:t>Azure Database for MySQL</a:t>
            </a:r>
          </a:p>
        </p:txBody>
      </p:sp>
      <p:sp>
        <p:nvSpPr>
          <p:cNvPr id="80" name="TextBox 79">
            <a:extLst>
              <a:ext uri="{FF2B5EF4-FFF2-40B4-BE49-F238E27FC236}">
                <a16:creationId xmlns:a16="http://schemas.microsoft.com/office/drawing/2014/main" id="{AF0B6E21-C39D-4547-8733-63F467D09DD9}"/>
              </a:ext>
            </a:extLst>
          </p:cNvPr>
          <p:cNvSpPr txBox="1"/>
          <p:nvPr/>
        </p:nvSpPr>
        <p:spPr>
          <a:xfrm>
            <a:off x="10435546" y="4692974"/>
            <a:ext cx="852650" cy="276999"/>
          </a:xfrm>
          <a:prstGeom prst="rect">
            <a:avLst/>
          </a:prstGeom>
          <a:noFill/>
        </p:spPr>
        <p:txBody>
          <a:bodyPr wrap="square" lIns="0" tIns="0" rIns="0" bIns="0" rtlCol="0">
            <a:spAutoFit/>
          </a:bodyPr>
          <a:lstStyle/>
          <a:p>
            <a:pPr algn="ctr"/>
            <a:r>
              <a:rPr lang="en-US" sz="900" dirty="0">
                <a:latin typeface="+mj-lt"/>
              </a:rPr>
              <a:t>Azure Database for PostgreSQL</a:t>
            </a:r>
          </a:p>
        </p:txBody>
      </p:sp>
      <p:sp>
        <p:nvSpPr>
          <p:cNvPr id="81" name="TextBox 80">
            <a:extLst>
              <a:ext uri="{FF2B5EF4-FFF2-40B4-BE49-F238E27FC236}">
                <a16:creationId xmlns:a16="http://schemas.microsoft.com/office/drawing/2014/main" id="{A4190E52-CF90-314D-96C7-CCC710EF20F5}"/>
              </a:ext>
            </a:extLst>
          </p:cNvPr>
          <p:cNvSpPr txBox="1"/>
          <p:nvPr/>
        </p:nvSpPr>
        <p:spPr>
          <a:xfrm>
            <a:off x="10494188" y="5421819"/>
            <a:ext cx="735365" cy="138499"/>
          </a:xfrm>
          <a:prstGeom prst="rect">
            <a:avLst/>
          </a:prstGeom>
          <a:noFill/>
        </p:spPr>
        <p:txBody>
          <a:bodyPr wrap="square" lIns="0" tIns="0" rIns="0" bIns="0" rtlCol="0">
            <a:spAutoFit/>
          </a:bodyPr>
          <a:lstStyle/>
          <a:p>
            <a:pPr algn="ctr"/>
            <a:r>
              <a:rPr lang="en-US" sz="900" dirty="0">
                <a:latin typeface="+mj-lt"/>
              </a:rPr>
              <a:t>Azure Storage</a:t>
            </a:r>
          </a:p>
        </p:txBody>
      </p:sp>
      <p:cxnSp>
        <p:nvCxnSpPr>
          <p:cNvPr id="63" name="Straight Arrow Connector 62">
            <a:extLst>
              <a:ext uri="{FF2B5EF4-FFF2-40B4-BE49-F238E27FC236}">
                <a16:creationId xmlns:a16="http://schemas.microsoft.com/office/drawing/2014/main" id="{ACEE311E-F0DF-8F49-A6BA-FD70FD92E290}"/>
              </a:ext>
              <a:ext uri="{C183D7F6-B498-43B3-948B-1728B52AA6E4}">
                <adec:decorative xmlns:adec="http://schemas.microsoft.com/office/drawing/2017/decorative" val="1"/>
              </a:ext>
            </a:extLst>
          </p:cNvPr>
          <p:cNvCxnSpPr>
            <a:cxnSpLocks/>
          </p:cNvCxnSpPr>
          <p:nvPr/>
        </p:nvCxnSpPr>
        <p:spPr>
          <a:xfrm>
            <a:off x="7543926" y="2969981"/>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8218ACF-C5B0-FD43-A2DB-EB363ECF308D}"/>
              </a:ext>
              <a:ext uri="{C183D7F6-B498-43B3-948B-1728B52AA6E4}">
                <adec:decorative xmlns:adec="http://schemas.microsoft.com/office/drawing/2017/decorative" val="1"/>
              </a:ext>
            </a:extLst>
          </p:cNvPr>
          <p:cNvCxnSpPr>
            <a:cxnSpLocks/>
          </p:cNvCxnSpPr>
          <p:nvPr/>
        </p:nvCxnSpPr>
        <p:spPr>
          <a:xfrm>
            <a:off x="8948420" y="2969981"/>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5702F8C4-3080-B34B-BB58-BB1F604BB1CF}"/>
              </a:ext>
              <a:ext uri="{C183D7F6-B498-43B3-948B-1728B52AA6E4}">
                <adec:decorative xmlns:adec="http://schemas.microsoft.com/office/drawing/2017/decorative" val="1"/>
              </a:ext>
            </a:extLst>
          </p:cNvPr>
          <p:cNvSpPr/>
          <p:nvPr/>
        </p:nvSpPr>
        <p:spPr bwMode="auto">
          <a:xfrm>
            <a:off x="10202764" y="1820676"/>
            <a:ext cx="1318214" cy="389049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928755D8-63ED-B54C-9C72-965DA6397479}"/>
              </a:ext>
              <a:ext uri="{C183D7F6-B498-43B3-948B-1728B52AA6E4}">
                <adec:decorative xmlns:adec="http://schemas.microsoft.com/office/drawing/2017/decorative" val="1"/>
              </a:ext>
            </a:extLst>
          </p:cNvPr>
          <p:cNvCxnSpPr>
            <a:cxnSpLocks/>
          </p:cNvCxnSpPr>
          <p:nvPr/>
        </p:nvCxnSpPr>
        <p:spPr>
          <a:xfrm>
            <a:off x="7543926" y="4572524"/>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ED03F1C-D0A0-C24D-8932-DB8BEDEF59E3}"/>
              </a:ext>
              <a:ext uri="{C183D7F6-B498-43B3-948B-1728B52AA6E4}">
                <adec:decorative xmlns:adec="http://schemas.microsoft.com/office/drawing/2017/decorative" val="1"/>
              </a:ext>
            </a:extLst>
          </p:cNvPr>
          <p:cNvCxnSpPr>
            <a:cxnSpLocks/>
          </p:cNvCxnSpPr>
          <p:nvPr/>
        </p:nvCxnSpPr>
        <p:spPr>
          <a:xfrm>
            <a:off x="8948420" y="4572524"/>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AEF483C5-D5CA-844D-B5C8-7D0BB49F7557}"/>
              </a:ext>
              <a:ext uri="{C183D7F6-B498-43B3-948B-1728B52AA6E4}">
                <adec:decorative xmlns:adec="http://schemas.microsoft.com/office/drawing/2017/decorative" val="1"/>
              </a:ext>
            </a:extLst>
          </p:cNvPr>
          <p:cNvCxnSpPr>
            <a:cxnSpLocks/>
          </p:cNvCxnSpPr>
          <p:nvPr/>
        </p:nvCxnSpPr>
        <p:spPr>
          <a:xfrm>
            <a:off x="8944395" y="3184092"/>
            <a:ext cx="570677" cy="17708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42BE13A9-8A48-3441-93E8-62DE0FA1F32C}"/>
              </a:ext>
              <a:ext uri="{C183D7F6-B498-43B3-948B-1728B52AA6E4}">
                <adec:decorative xmlns:adec="http://schemas.microsoft.com/office/drawing/2017/decorative" val="1"/>
              </a:ext>
            </a:extLst>
          </p:cNvPr>
          <p:cNvCxnSpPr>
            <a:cxnSpLocks/>
          </p:cNvCxnSpPr>
          <p:nvPr/>
        </p:nvCxnSpPr>
        <p:spPr>
          <a:xfrm flipV="1">
            <a:off x="8944395" y="4314345"/>
            <a:ext cx="570677" cy="17708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2447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D430E9D-6EA3-4855-90FE-ACD7EA0A6435}"/>
              </a:ext>
              <a:ext uri="{C183D7F6-B498-43B3-948B-1728B52AA6E4}">
                <adec:decorative xmlns:adec="http://schemas.microsoft.com/office/drawing/2017/decorative" val="1"/>
              </a:ext>
            </a:extLst>
          </p:cNvPr>
          <p:cNvSpPr/>
          <p:nvPr/>
        </p:nvSpPr>
        <p:spPr bwMode="auto">
          <a:xfrm>
            <a:off x="7954118" y="0"/>
            <a:ext cx="423788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AF41B252-1BB1-4EFA-B028-4D39409C6719}"/>
              </a:ext>
            </a:extLst>
          </p:cNvPr>
          <p:cNvSpPr>
            <a:spLocks noGrp="1"/>
          </p:cNvSpPr>
          <p:nvPr>
            <p:ph type="title"/>
          </p:nvPr>
        </p:nvSpPr>
        <p:spPr>
          <a:xfrm>
            <a:off x="588263" y="457200"/>
            <a:ext cx="11018520" cy="492443"/>
          </a:xfrm>
        </p:spPr>
        <p:txBody>
          <a:bodyPr/>
          <a:lstStyle/>
          <a:p>
            <a:r>
              <a:rPr lang="en-US" sz="3200" dirty="0"/>
              <a:t>Data store </a:t>
            </a:r>
          </a:p>
        </p:txBody>
      </p:sp>
      <p:sp>
        <p:nvSpPr>
          <p:cNvPr id="8" name="Text Placeholder 1">
            <a:extLst>
              <a:ext uri="{FF2B5EF4-FFF2-40B4-BE49-F238E27FC236}">
                <a16:creationId xmlns:a16="http://schemas.microsoft.com/office/drawing/2014/main" id="{9E1CE6F0-6469-8748-9D0D-BB84420DE28E}"/>
              </a:ext>
            </a:extLst>
          </p:cNvPr>
          <p:cNvSpPr txBox="1">
            <a:spLocks/>
          </p:cNvSpPr>
          <p:nvPr/>
        </p:nvSpPr>
        <p:spPr>
          <a:xfrm>
            <a:off x="586390" y="1331224"/>
            <a:ext cx="6285390"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A session-oriented application needs to temporarily store and access session data when the user logs in and remains active </a:t>
            </a:r>
          </a:p>
        </p:txBody>
      </p:sp>
      <p:sp>
        <p:nvSpPr>
          <p:cNvPr id="11" name="TextBox 10">
            <a:extLst>
              <a:ext uri="{FF2B5EF4-FFF2-40B4-BE49-F238E27FC236}">
                <a16:creationId xmlns:a16="http://schemas.microsoft.com/office/drawing/2014/main" id="{B40099F3-8A85-3041-9C5D-B628B053E08F}"/>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2</a:t>
            </a:r>
          </a:p>
        </p:txBody>
      </p:sp>
      <p:sp>
        <p:nvSpPr>
          <p:cNvPr id="95" name="Text Placeholder 3">
            <a:extLst>
              <a:ext uri="{FF2B5EF4-FFF2-40B4-BE49-F238E27FC236}">
                <a16:creationId xmlns:a16="http://schemas.microsoft.com/office/drawing/2014/main" id="{153643B4-6C57-6F4D-B32C-A384D10829F0}"/>
              </a:ext>
            </a:extLst>
          </p:cNvPr>
          <p:cNvSpPr txBox="1">
            <a:spLocks/>
          </p:cNvSpPr>
          <p:nvPr/>
        </p:nvSpPr>
        <p:spPr>
          <a:xfrm>
            <a:off x="586389" y="4197376"/>
            <a:ext cx="6818457" cy="1557671"/>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Key Capabilities</a:t>
            </a:r>
          </a:p>
          <a:p>
            <a:r>
              <a:rPr lang="en-US" sz="1600" dirty="0"/>
              <a:t>Smoothly handle hundreds of thousands of simultaneous users</a:t>
            </a:r>
          </a:p>
          <a:p>
            <a:r>
              <a:rPr lang="en-US" sz="1600" dirty="0"/>
              <a:t>Built-in data replication options for maximum reliability</a:t>
            </a:r>
          </a:p>
          <a:p>
            <a:r>
              <a:rPr lang="en-US" sz="1600" dirty="0"/>
              <a:t>Typically more cost effective and scalable than database or storage options</a:t>
            </a:r>
          </a:p>
        </p:txBody>
      </p:sp>
      <p:grpSp>
        <p:nvGrpSpPr>
          <p:cNvPr id="96" name="Group 100">
            <a:extLst>
              <a:ext uri="{FF2B5EF4-FFF2-40B4-BE49-F238E27FC236}">
                <a16:creationId xmlns:a16="http://schemas.microsoft.com/office/drawing/2014/main" id="{0E3EA65A-852A-504F-B55A-551E040C8AF2}"/>
              </a:ext>
              <a:ext uri="{C183D7F6-B498-43B3-948B-1728B52AA6E4}">
                <adec:decorative xmlns:adec="http://schemas.microsoft.com/office/drawing/2017/decorative" val="1"/>
              </a:ext>
            </a:extLst>
          </p:cNvPr>
          <p:cNvGrpSpPr>
            <a:grpSpLocks noChangeAspect="1"/>
          </p:cNvGrpSpPr>
          <p:nvPr/>
        </p:nvGrpSpPr>
        <p:grpSpPr bwMode="auto">
          <a:xfrm>
            <a:off x="586389" y="3548089"/>
            <a:ext cx="495300" cy="495300"/>
            <a:chOff x="7014" y="999"/>
            <a:chExt cx="312" cy="312"/>
          </a:xfrm>
        </p:grpSpPr>
        <p:sp>
          <p:nvSpPr>
            <p:cNvPr id="97" name="AutoShape 99">
              <a:extLst>
                <a:ext uri="{FF2B5EF4-FFF2-40B4-BE49-F238E27FC236}">
                  <a16:creationId xmlns:a16="http://schemas.microsoft.com/office/drawing/2014/main" id="{61D78FB3-2D1F-314E-B12E-64FA9F70E7CD}"/>
                </a:ext>
              </a:extLst>
            </p:cNvPr>
            <p:cNvSpPr>
              <a:spLocks noChangeAspect="1" noChangeArrowheads="1" noTextEdit="1"/>
            </p:cNvSpPr>
            <p:nvPr/>
          </p:nvSpPr>
          <p:spPr bwMode="auto">
            <a:xfrm>
              <a:off x="701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1">
              <a:extLst>
                <a:ext uri="{FF2B5EF4-FFF2-40B4-BE49-F238E27FC236}">
                  <a16:creationId xmlns:a16="http://schemas.microsoft.com/office/drawing/2014/main" id="{9695E4DB-A4A2-744A-97C4-4D092D7F9C4C}"/>
                </a:ext>
              </a:extLst>
            </p:cNvPr>
            <p:cNvSpPr>
              <a:spLocks/>
            </p:cNvSpPr>
            <p:nvPr/>
          </p:nvSpPr>
          <p:spPr bwMode="auto">
            <a:xfrm>
              <a:off x="7238" y="999"/>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2">
              <a:extLst>
                <a:ext uri="{FF2B5EF4-FFF2-40B4-BE49-F238E27FC236}">
                  <a16:creationId xmlns:a16="http://schemas.microsoft.com/office/drawing/2014/main" id="{8F508EB4-5107-6848-98D1-7900569392C1}"/>
                </a:ext>
              </a:extLst>
            </p:cNvPr>
            <p:cNvSpPr>
              <a:spLocks/>
            </p:cNvSpPr>
            <p:nvPr/>
          </p:nvSpPr>
          <p:spPr bwMode="auto">
            <a:xfrm>
              <a:off x="7156"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03">
              <a:extLst>
                <a:ext uri="{FF2B5EF4-FFF2-40B4-BE49-F238E27FC236}">
                  <a16:creationId xmlns:a16="http://schemas.microsoft.com/office/drawing/2014/main" id="{0CC9D0E7-EC09-5B40-B390-72421DF6F903}"/>
                </a:ext>
              </a:extLst>
            </p:cNvPr>
            <p:cNvSpPr>
              <a:spLocks noChangeArrowheads="1"/>
            </p:cNvSpPr>
            <p:nvPr/>
          </p:nvSpPr>
          <p:spPr bwMode="auto">
            <a:xfrm>
              <a:off x="7076" y="1299"/>
              <a:ext cx="15"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4">
              <a:extLst>
                <a:ext uri="{FF2B5EF4-FFF2-40B4-BE49-F238E27FC236}">
                  <a16:creationId xmlns:a16="http://schemas.microsoft.com/office/drawing/2014/main" id="{087FD68F-5ABC-2E47-BB7A-946D1246FF20}"/>
                </a:ext>
              </a:extLst>
            </p:cNvPr>
            <p:cNvSpPr>
              <a:spLocks noChangeArrowheads="1"/>
            </p:cNvSpPr>
            <p:nvPr/>
          </p:nvSpPr>
          <p:spPr bwMode="auto">
            <a:xfrm>
              <a:off x="7014"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5">
              <a:extLst>
                <a:ext uri="{FF2B5EF4-FFF2-40B4-BE49-F238E27FC236}">
                  <a16:creationId xmlns:a16="http://schemas.microsoft.com/office/drawing/2014/main" id="{7C1E4D6E-E734-4E45-9B7B-D220D98DB081}"/>
                </a:ext>
              </a:extLst>
            </p:cNvPr>
            <p:cNvSpPr>
              <a:spLocks/>
            </p:cNvSpPr>
            <p:nvPr/>
          </p:nvSpPr>
          <p:spPr bwMode="auto">
            <a:xfrm>
              <a:off x="7029"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6">
              <a:extLst>
                <a:ext uri="{FF2B5EF4-FFF2-40B4-BE49-F238E27FC236}">
                  <a16:creationId xmlns:a16="http://schemas.microsoft.com/office/drawing/2014/main" id="{9D6B27AD-1FA5-0742-9F68-D8A1C06E6685}"/>
                </a:ext>
              </a:extLst>
            </p:cNvPr>
            <p:cNvSpPr>
              <a:spLocks noEditPoints="1"/>
            </p:cNvSpPr>
            <p:nvPr/>
          </p:nvSpPr>
          <p:spPr bwMode="auto">
            <a:xfrm>
              <a:off x="7098" y="1009"/>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1"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7">
              <a:extLst>
                <a:ext uri="{FF2B5EF4-FFF2-40B4-BE49-F238E27FC236}">
                  <a16:creationId xmlns:a16="http://schemas.microsoft.com/office/drawing/2014/main" id="{BEC54903-F01F-5B48-9342-89C3298C2459}"/>
                </a:ext>
              </a:extLst>
            </p:cNvPr>
            <p:cNvSpPr>
              <a:spLocks/>
            </p:cNvSpPr>
            <p:nvPr/>
          </p:nvSpPr>
          <p:spPr bwMode="auto">
            <a:xfrm>
              <a:off x="7159"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8">
              <a:extLst>
                <a:ext uri="{FF2B5EF4-FFF2-40B4-BE49-F238E27FC236}">
                  <a16:creationId xmlns:a16="http://schemas.microsoft.com/office/drawing/2014/main" id="{5952BA27-FDBC-3B40-AD56-815CE6834B00}"/>
                </a:ext>
              </a:extLst>
            </p:cNvPr>
            <p:cNvSpPr>
              <a:spLocks/>
            </p:cNvSpPr>
            <p:nvPr/>
          </p:nvSpPr>
          <p:spPr bwMode="auto">
            <a:xfrm>
              <a:off x="7299" y="1135"/>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9">
              <a:extLst>
                <a:ext uri="{FF2B5EF4-FFF2-40B4-BE49-F238E27FC236}">
                  <a16:creationId xmlns:a16="http://schemas.microsoft.com/office/drawing/2014/main" id="{3240FFB0-57FD-1449-BBBF-2043CBF08173}"/>
                </a:ext>
              </a:extLst>
            </p:cNvPr>
            <p:cNvSpPr>
              <a:spLocks/>
            </p:cNvSpPr>
            <p:nvPr/>
          </p:nvSpPr>
          <p:spPr bwMode="auto">
            <a:xfrm>
              <a:off x="7102"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0">
              <a:extLst>
                <a:ext uri="{FF2B5EF4-FFF2-40B4-BE49-F238E27FC236}">
                  <a16:creationId xmlns:a16="http://schemas.microsoft.com/office/drawing/2014/main" id="{E220ABA7-61B1-684F-9B09-970A05E5161D}"/>
                </a:ext>
              </a:extLst>
            </p:cNvPr>
            <p:cNvSpPr>
              <a:spLocks/>
            </p:cNvSpPr>
            <p:nvPr/>
          </p:nvSpPr>
          <p:spPr bwMode="auto">
            <a:xfrm>
              <a:off x="7103" y="1138"/>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1">
              <a:extLst>
                <a:ext uri="{FF2B5EF4-FFF2-40B4-BE49-F238E27FC236}">
                  <a16:creationId xmlns:a16="http://schemas.microsoft.com/office/drawing/2014/main" id="{A7CBB461-4E4F-C14A-AAA8-ABB027DE7454}"/>
                </a:ext>
              </a:extLst>
            </p:cNvPr>
            <p:cNvSpPr>
              <a:spLocks/>
            </p:cNvSpPr>
            <p:nvPr/>
          </p:nvSpPr>
          <p:spPr bwMode="auto">
            <a:xfrm>
              <a:off x="7297"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2">
              <a:extLst>
                <a:ext uri="{FF2B5EF4-FFF2-40B4-BE49-F238E27FC236}">
                  <a16:creationId xmlns:a16="http://schemas.microsoft.com/office/drawing/2014/main" id="{E8D8806D-C570-704D-9D63-7BB74D255B69}"/>
                </a:ext>
              </a:extLst>
            </p:cNvPr>
            <p:cNvSpPr>
              <a:spLocks/>
            </p:cNvSpPr>
            <p:nvPr/>
          </p:nvSpPr>
          <p:spPr bwMode="auto">
            <a:xfrm>
              <a:off x="7240" y="1195"/>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3">
              <a:extLst>
                <a:ext uri="{FF2B5EF4-FFF2-40B4-BE49-F238E27FC236}">
                  <a16:creationId xmlns:a16="http://schemas.microsoft.com/office/drawing/2014/main" id="{247FC19A-2C60-6C42-A1E8-EC7E34EF99C4}"/>
                </a:ext>
              </a:extLst>
            </p:cNvPr>
            <p:cNvSpPr>
              <a:spLocks noEditPoints="1"/>
            </p:cNvSpPr>
            <p:nvPr/>
          </p:nvSpPr>
          <p:spPr bwMode="auto">
            <a:xfrm>
              <a:off x="7023" y="1185"/>
              <a:ext cx="118" cy="117"/>
            </a:xfrm>
            <a:custGeom>
              <a:avLst/>
              <a:gdLst>
                <a:gd name="T0" fmla="*/ 257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8" y="384"/>
                    <a:pt x="258" y="384"/>
                    <a:pt x="257" y="384"/>
                  </a:cubicBezTo>
                  <a:cubicBezTo>
                    <a:pt x="224" y="384"/>
                    <a:pt x="192" y="371"/>
                    <a:pt x="167" y="347"/>
                  </a:cubicBezTo>
                  <a:cubicBezTo>
                    <a:pt x="143" y="324"/>
                    <a:pt x="130" y="292"/>
                    <a:pt x="129" y="258"/>
                  </a:cubicBezTo>
                  <a:cubicBezTo>
                    <a:pt x="129" y="224"/>
                    <a:pt x="142" y="192"/>
                    <a:pt x="166" y="167"/>
                  </a:cubicBezTo>
                  <a:cubicBezTo>
                    <a:pt x="190" y="143"/>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60"/>
                  </a:cubicBezTo>
                  <a:cubicBezTo>
                    <a:pt x="3" y="400"/>
                    <a:pt x="117" y="512"/>
                    <a:pt x="257" y="512"/>
                  </a:cubicBezTo>
                  <a:cubicBezTo>
                    <a:pt x="258" y="512"/>
                    <a:pt x="260" y="512"/>
                    <a:pt x="261" y="512"/>
                  </a:cubicBezTo>
                  <a:cubicBezTo>
                    <a:pt x="402" y="511"/>
                    <a:pt x="515" y="394"/>
                    <a:pt x="513" y="253"/>
                  </a:cubicBezTo>
                  <a:cubicBezTo>
                    <a:pt x="512" y="113"/>
                    <a:pt x="397" y="0"/>
                    <a:pt x="25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4">
              <a:extLst>
                <a:ext uri="{FF2B5EF4-FFF2-40B4-BE49-F238E27FC236}">
                  <a16:creationId xmlns:a16="http://schemas.microsoft.com/office/drawing/2014/main" id="{1F153729-8940-8542-A8DE-8527C937DDD0}"/>
                </a:ext>
              </a:extLst>
            </p:cNvPr>
            <p:cNvSpPr>
              <a:spLocks/>
            </p:cNvSpPr>
            <p:nvPr/>
          </p:nvSpPr>
          <p:spPr bwMode="auto">
            <a:xfrm>
              <a:off x="7074"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5">
              <a:extLst>
                <a:ext uri="{FF2B5EF4-FFF2-40B4-BE49-F238E27FC236}">
                  <a16:creationId xmlns:a16="http://schemas.microsoft.com/office/drawing/2014/main" id="{F462647D-DECD-FB43-AF8D-D3388AA507EB}"/>
                </a:ext>
              </a:extLst>
            </p:cNvPr>
            <p:cNvSpPr>
              <a:spLocks noChangeArrowheads="1"/>
            </p:cNvSpPr>
            <p:nvPr/>
          </p:nvSpPr>
          <p:spPr bwMode="auto">
            <a:xfrm>
              <a:off x="7138" y="1236"/>
              <a:ext cx="1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6">
              <a:extLst>
                <a:ext uri="{FF2B5EF4-FFF2-40B4-BE49-F238E27FC236}">
                  <a16:creationId xmlns:a16="http://schemas.microsoft.com/office/drawing/2014/main" id="{433D5F2A-26F0-F148-9C30-1E289717BB5D}"/>
                </a:ext>
              </a:extLst>
            </p:cNvPr>
            <p:cNvSpPr>
              <a:spLocks/>
            </p:cNvSpPr>
            <p:nvPr/>
          </p:nvSpPr>
          <p:spPr bwMode="auto">
            <a:xfrm>
              <a:off x="7117" y="1190"/>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7">
              <a:extLst>
                <a:ext uri="{FF2B5EF4-FFF2-40B4-BE49-F238E27FC236}">
                  <a16:creationId xmlns:a16="http://schemas.microsoft.com/office/drawing/2014/main" id="{191E45A7-C3D5-644C-9943-3EF83414BA0E}"/>
                </a:ext>
              </a:extLst>
            </p:cNvPr>
            <p:cNvSpPr>
              <a:spLocks/>
            </p:cNvSpPr>
            <p:nvPr/>
          </p:nvSpPr>
          <p:spPr bwMode="auto">
            <a:xfrm>
              <a:off x="7118" y="1277"/>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8">
              <a:extLst>
                <a:ext uri="{FF2B5EF4-FFF2-40B4-BE49-F238E27FC236}">
                  <a16:creationId xmlns:a16="http://schemas.microsoft.com/office/drawing/2014/main" id="{297147E7-3FDB-8741-B734-C04E3C9D15F9}"/>
                </a:ext>
              </a:extLst>
            </p:cNvPr>
            <p:cNvSpPr>
              <a:spLocks/>
            </p:cNvSpPr>
            <p:nvPr/>
          </p:nvSpPr>
          <p:spPr bwMode="auto">
            <a:xfrm>
              <a:off x="7028"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9">
              <a:extLst>
                <a:ext uri="{FF2B5EF4-FFF2-40B4-BE49-F238E27FC236}">
                  <a16:creationId xmlns:a16="http://schemas.microsoft.com/office/drawing/2014/main" id="{38ADF099-1D13-8748-A446-6AF81A917BB6}"/>
                </a:ext>
              </a:extLst>
            </p:cNvPr>
            <p:cNvSpPr>
              <a:spLocks noEditPoints="1"/>
            </p:cNvSpPr>
            <p:nvPr/>
          </p:nvSpPr>
          <p:spPr bwMode="auto">
            <a:xfrm>
              <a:off x="7019" y="1093"/>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7 w 295"/>
                <a:gd name="T11" fmla="*/ 220 h 293"/>
                <a:gd name="T12" fmla="*/ 96 w 295"/>
                <a:gd name="T13" fmla="*/ 199 h 293"/>
                <a:gd name="T14" fmla="*/ 74 w 295"/>
                <a:gd name="T15" fmla="*/ 148 h 293"/>
                <a:gd name="T16" fmla="*/ 147 w 295"/>
                <a:gd name="T17" fmla="*/ 74 h 293"/>
                <a:gd name="T18" fmla="*/ 148 w 295"/>
                <a:gd name="T19" fmla="*/ 74 h 293"/>
                <a:gd name="T20" fmla="*/ 148 w 295"/>
                <a:gd name="T21" fmla="*/ 74 h 293"/>
                <a:gd name="T22" fmla="*/ 148 w 295"/>
                <a:gd name="T23" fmla="*/ 74 h 293"/>
                <a:gd name="T24" fmla="*/ 148 w 295"/>
                <a:gd name="T25" fmla="*/ 0 h 293"/>
                <a:gd name="T26" fmla="*/ 146 w 295"/>
                <a:gd name="T27" fmla="*/ 0 h 293"/>
                <a:gd name="T28" fmla="*/ 1 w 295"/>
                <a:gd name="T29" fmla="*/ 149 h 293"/>
                <a:gd name="T30" fmla="*/ 147 w 295"/>
                <a:gd name="T31" fmla="*/ 293 h 293"/>
                <a:gd name="T32" fmla="*/ 149 w 295"/>
                <a:gd name="T33" fmla="*/ 293 h 293"/>
                <a:gd name="T34" fmla="*/ 294 w 295"/>
                <a:gd name="T35" fmla="*/ 145 h 293"/>
                <a:gd name="T36" fmla="*/ 148 w 295"/>
                <a:gd name="T3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7" y="220"/>
                  </a:cubicBezTo>
                  <a:cubicBezTo>
                    <a:pt x="128" y="220"/>
                    <a:pt x="110" y="212"/>
                    <a:pt x="96" y="199"/>
                  </a:cubicBezTo>
                  <a:cubicBezTo>
                    <a:pt x="82" y="185"/>
                    <a:pt x="75" y="167"/>
                    <a:pt x="74" y="148"/>
                  </a:cubicBezTo>
                  <a:cubicBezTo>
                    <a:pt x="74" y="107"/>
                    <a:pt x="106"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7" y="293"/>
                  </a:cubicBezTo>
                  <a:cubicBezTo>
                    <a:pt x="148" y="293"/>
                    <a:pt x="149" y="293"/>
                    <a:pt x="149" y="293"/>
                  </a:cubicBezTo>
                  <a:cubicBezTo>
                    <a:pt x="230" y="292"/>
                    <a:pt x="295" y="226"/>
                    <a:pt x="294" y="145"/>
                  </a:cubicBezTo>
                  <a:cubicBezTo>
                    <a:pt x="293" y="65"/>
                    <a:pt x="227" y="0"/>
                    <a:pt x="14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20">
              <a:extLst>
                <a:ext uri="{FF2B5EF4-FFF2-40B4-BE49-F238E27FC236}">
                  <a16:creationId xmlns:a16="http://schemas.microsoft.com/office/drawing/2014/main" id="{3EABA2BC-5864-3E47-9E59-DFCEDA470234}"/>
                </a:ext>
              </a:extLst>
            </p:cNvPr>
            <p:cNvSpPr>
              <a:spLocks noChangeArrowheads="1"/>
            </p:cNvSpPr>
            <p:nvPr/>
          </p:nvSpPr>
          <p:spPr bwMode="auto">
            <a:xfrm>
              <a:off x="7048" y="1087"/>
              <a:ext cx="9" cy="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21">
              <a:extLst>
                <a:ext uri="{FF2B5EF4-FFF2-40B4-BE49-F238E27FC236}">
                  <a16:creationId xmlns:a16="http://schemas.microsoft.com/office/drawing/2014/main" id="{A37A1AEF-B944-B248-A925-BCFDBE8D8E6F}"/>
                </a:ext>
              </a:extLst>
            </p:cNvPr>
            <p:cNvSpPr>
              <a:spLocks/>
            </p:cNvSpPr>
            <p:nvPr/>
          </p:nvSpPr>
          <p:spPr bwMode="auto">
            <a:xfrm>
              <a:off x="7049" y="1158"/>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22">
              <a:extLst>
                <a:ext uri="{FF2B5EF4-FFF2-40B4-BE49-F238E27FC236}">
                  <a16:creationId xmlns:a16="http://schemas.microsoft.com/office/drawing/2014/main" id="{F6D12D06-474B-5642-B9F7-11DD487D1935}"/>
                </a:ext>
              </a:extLst>
            </p:cNvPr>
            <p:cNvSpPr>
              <a:spLocks noChangeArrowheads="1"/>
            </p:cNvSpPr>
            <p:nvPr/>
          </p:nvSpPr>
          <p:spPr bwMode="auto">
            <a:xfrm>
              <a:off x="7085"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23">
              <a:extLst>
                <a:ext uri="{FF2B5EF4-FFF2-40B4-BE49-F238E27FC236}">
                  <a16:creationId xmlns:a16="http://schemas.microsoft.com/office/drawing/2014/main" id="{1A6AE846-4E76-5246-982B-7A9024A6610D}"/>
                </a:ext>
              </a:extLst>
            </p:cNvPr>
            <p:cNvSpPr>
              <a:spLocks noChangeArrowheads="1"/>
            </p:cNvSpPr>
            <p:nvPr/>
          </p:nvSpPr>
          <p:spPr bwMode="auto">
            <a:xfrm>
              <a:off x="7014" y="1122"/>
              <a:ext cx="7" cy="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24">
              <a:extLst>
                <a:ext uri="{FF2B5EF4-FFF2-40B4-BE49-F238E27FC236}">
                  <a16:creationId xmlns:a16="http://schemas.microsoft.com/office/drawing/2014/main" id="{F4196D6F-AF7B-5149-BDEA-06B22F7B0FAB}"/>
                </a:ext>
              </a:extLst>
            </p:cNvPr>
            <p:cNvSpPr>
              <a:spLocks/>
            </p:cNvSpPr>
            <p:nvPr/>
          </p:nvSpPr>
          <p:spPr bwMode="auto">
            <a:xfrm>
              <a:off x="7023" y="1146"/>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5">
              <a:extLst>
                <a:ext uri="{FF2B5EF4-FFF2-40B4-BE49-F238E27FC236}">
                  <a16:creationId xmlns:a16="http://schemas.microsoft.com/office/drawing/2014/main" id="{DA888C0B-FF3D-E04A-98F7-5F95200A0559}"/>
                </a:ext>
              </a:extLst>
            </p:cNvPr>
            <p:cNvSpPr>
              <a:spLocks/>
            </p:cNvSpPr>
            <p:nvPr/>
          </p:nvSpPr>
          <p:spPr bwMode="auto">
            <a:xfrm>
              <a:off x="7073" y="1095"/>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6">
              <a:extLst>
                <a:ext uri="{FF2B5EF4-FFF2-40B4-BE49-F238E27FC236}">
                  <a16:creationId xmlns:a16="http://schemas.microsoft.com/office/drawing/2014/main" id="{8A660F68-A0B3-2246-AFB5-578F238CEF77}"/>
                </a:ext>
              </a:extLst>
            </p:cNvPr>
            <p:cNvSpPr>
              <a:spLocks/>
            </p:cNvSpPr>
            <p:nvPr/>
          </p:nvSpPr>
          <p:spPr bwMode="auto">
            <a:xfrm>
              <a:off x="7073" y="1145"/>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7">
              <a:extLst>
                <a:ext uri="{FF2B5EF4-FFF2-40B4-BE49-F238E27FC236}">
                  <a16:creationId xmlns:a16="http://schemas.microsoft.com/office/drawing/2014/main" id="{2C4EABC5-8F8D-654B-93B6-9514CE413181}"/>
                </a:ext>
              </a:extLst>
            </p:cNvPr>
            <p:cNvSpPr>
              <a:spLocks/>
            </p:cNvSpPr>
            <p:nvPr/>
          </p:nvSpPr>
          <p:spPr bwMode="auto">
            <a:xfrm>
              <a:off x="7022" y="1096"/>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D45577BB-0294-4576-994C-A61E35C93DAD}"/>
              </a:ext>
              <a:ext uri="{C183D7F6-B498-43B3-948B-1728B52AA6E4}">
                <adec:decorative xmlns:adec="http://schemas.microsoft.com/office/drawing/2017/decorative" val="1"/>
              </a:ext>
            </a:extLst>
          </p:cNvPr>
          <p:cNvGrpSpPr/>
          <p:nvPr/>
        </p:nvGrpSpPr>
        <p:grpSpPr>
          <a:xfrm>
            <a:off x="9227214" y="1225256"/>
            <a:ext cx="1958623" cy="953775"/>
            <a:chOff x="10962575" y="2535029"/>
            <a:chExt cx="1362353" cy="663414"/>
          </a:xfrm>
        </p:grpSpPr>
        <p:sp>
          <p:nvSpPr>
            <p:cNvPr id="73" name="Freeform: Shape 72">
              <a:extLst>
                <a:ext uri="{FF2B5EF4-FFF2-40B4-BE49-F238E27FC236}">
                  <a16:creationId xmlns:a16="http://schemas.microsoft.com/office/drawing/2014/main" id="{37FC7B51-3726-4F6A-9F14-64C8BD9BEBB2}"/>
                </a:ext>
              </a:extLst>
            </p:cNvPr>
            <p:cNvSpPr>
              <a:spLocks/>
            </p:cNvSpPr>
            <p:nvPr/>
          </p:nvSpPr>
          <p:spPr bwMode="auto">
            <a:xfrm>
              <a:off x="10962575" y="2535029"/>
              <a:ext cx="530730" cy="663414"/>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74" name="Group 73">
              <a:extLst>
                <a:ext uri="{FF2B5EF4-FFF2-40B4-BE49-F238E27FC236}">
                  <a16:creationId xmlns:a16="http://schemas.microsoft.com/office/drawing/2014/main" id="{D7BB12E5-9D3E-44AE-8A35-6D7F8BEC0ED1}"/>
                </a:ext>
              </a:extLst>
            </p:cNvPr>
            <p:cNvGrpSpPr/>
            <p:nvPr/>
          </p:nvGrpSpPr>
          <p:grpSpPr>
            <a:xfrm>
              <a:off x="11560095" y="2558909"/>
              <a:ext cx="764833" cy="573625"/>
              <a:chOff x="11094919" y="3794542"/>
              <a:chExt cx="764833" cy="573625"/>
            </a:xfrm>
          </p:grpSpPr>
          <p:grpSp>
            <p:nvGrpSpPr>
              <p:cNvPr id="75" name="Group 74">
                <a:extLst>
                  <a:ext uri="{FF2B5EF4-FFF2-40B4-BE49-F238E27FC236}">
                    <a16:creationId xmlns:a16="http://schemas.microsoft.com/office/drawing/2014/main" id="{F40255A2-4A2B-48EF-BCB9-87F6B53454DF}"/>
                  </a:ext>
                </a:extLst>
              </p:cNvPr>
              <p:cNvGrpSpPr>
                <a:grpSpLocks noChangeAspect="1"/>
              </p:cNvGrpSpPr>
              <p:nvPr/>
            </p:nvGrpSpPr>
            <p:grpSpPr>
              <a:xfrm>
                <a:off x="11094919" y="3794542"/>
                <a:ext cx="764833" cy="573625"/>
                <a:chOff x="11134725" y="2487613"/>
                <a:chExt cx="495300" cy="371475"/>
              </a:xfrm>
            </p:grpSpPr>
            <p:sp>
              <p:nvSpPr>
                <p:cNvPr id="89" name="Rectangle 225">
                  <a:extLst>
                    <a:ext uri="{FF2B5EF4-FFF2-40B4-BE49-F238E27FC236}">
                      <a16:creationId xmlns:a16="http://schemas.microsoft.com/office/drawing/2014/main" id="{DFC50222-25B7-460E-B99F-EAC5092CBC80}"/>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Rectangle 226">
                  <a:extLst>
                    <a:ext uri="{FF2B5EF4-FFF2-40B4-BE49-F238E27FC236}">
                      <a16:creationId xmlns:a16="http://schemas.microsoft.com/office/drawing/2014/main" id="{F5258D74-9403-4A4D-8F30-1EF2278C6A22}"/>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Oval 227">
                  <a:extLst>
                    <a:ext uri="{FF2B5EF4-FFF2-40B4-BE49-F238E27FC236}">
                      <a16:creationId xmlns:a16="http://schemas.microsoft.com/office/drawing/2014/main" id="{FEF61200-C16C-4671-8CBC-0F4100244190}"/>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28">
                  <a:extLst>
                    <a:ext uri="{FF2B5EF4-FFF2-40B4-BE49-F238E27FC236}">
                      <a16:creationId xmlns:a16="http://schemas.microsoft.com/office/drawing/2014/main" id="{8ABDE95B-0BD9-43F6-83AE-23A616549B7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29">
                  <a:extLst>
                    <a:ext uri="{FF2B5EF4-FFF2-40B4-BE49-F238E27FC236}">
                      <a16:creationId xmlns:a16="http://schemas.microsoft.com/office/drawing/2014/main" id="{5EE43262-B201-406E-8516-3DF534B9D53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76" name="Group 75">
                <a:extLst>
                  <a:ext uri="{FF2B5EF4-FFF2-40B4-BE49-F238E27FC236}">
                    <a16:creationId xmlns:a16="http://schemas.microsoft.com/office/drawing/2014/main" id="{2916A17E-5157-405B-9BCC-BFB17A5FC16E}"/>
                  </a:ext>
                </a:extLst>
              </p:cNvPr>
              <p:cNvGrpSpPr/>
              <p:nvPr/>
            </p:nvGrpSpPr>
            <p:grpSpPr>
              <a:xfrm>
                <a:off x="11606868" y="3938470"/>
                <a:ext cx="139700" cy="104775"/>
                <a:chOff x="774701" y="5740401"/>
                <a:chExt cx="139700" cy="104775"/>
              </a:xfrm>
              <a:solidFill>
                <a:schemeClr val="accent1"/>
              </a:solidFill>
            </p:grpSpPr>
            <p:sp>
              <p:nvSpPr>
                <p:cNvPr id="87" name="Freeform 180">
                  <a:extLst>
                    <a:ext uri="{FF2B5EF4-FFF2-40B4-BE49-F238E27FC236}">
                      <a16:creationId xmlns:a16="http://schemas.microsoft.com/office/drawing/2014/main" id="{ABCDBAC6-4812-47FA-AE06-FA735F18142F}"/>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81">
                  <a:extLst>
                    <a:ext uri="{FF2B5EF4-FFF2-40B4-BE49-F238E27FC236}">
                      <a16:creationId xmlns:a16="http://schemas.microsoft.com/office/drawing/2014/main" id="{EF1BE1C6-ABFF-4E98-B2B8-D1DDC616BF50}"/>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C2DA7E29-EA68-48C9-AE62-F824ADCBD0FA}"/>
                  </a:ext>
                </a:extLst>
              </p:cNvPr>
              <p:cNvGrpSpPr/>
              <p:nvPr/>
            </p:nvGrpSpPr>
            <p:grpSpPr>
              <a:xfrm>
                <a:off x="11606868" y="4066302"/>
                <a:ext cx="139700" cy="104775"/>
                <a:chOff x="774701" y="5740401"/>
                <a:chExt cx="139700" cy="104775"/>
              </a:xfrm>
              <a:solidFill>
                <a:schemeClr val="accent1"/>
              </a:solidFill>
            </p:grpSpPr>
            <p:sp>
              <p:nvSpPr>
                <p:cNvPr id="85" name="Freeform 180">
                  <a:extLst>
                    <a:ext uri="{FF2B5EF4-FFF2-40B4-BE49-F238E27FC236}">
                      <a16:creationId xmlns:a16="http://schemas.microsoft.com/office/drawing/2014/main" id="{5267DA29-CA94-45C0-B7D2-EDA23DF8372E}"/>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81">
                  <a:extLst>
                    <a:ext uri="{FF2B5EF4-FFF2-40B4-BE49-F238E27FC236}">
                      <a16:creationId xmlns:a16="http://schemas.microsoft.com/office/drawing/2014/main" id="{0DFE75D3-922F-4430-9C1C-0F268F5FD455}"/>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C234C5D3-A5CB-4D73-B5B4-41573BBFA52D}"/>
                  </a:ext>
                </a:extLst>
              </p:cNvPr>
              <p:cNvGrpSpPr/>
              <p:nvPr/>
            </p:nvGrpSpPr>
            <p:grpSpPr>
              <a:xfrm>
                <a:off x="11606868" y="4179859"/>
                <a:ext cx="139700" cy="104775"/>
                <a:chOff x="774701" y="5740401"/>
                <a:chExt cx="139700" cy="104775"/>
              </a:xfrm>
              <a:solidFill>
                <a:schemeClr val="accent1"/>
              </a:solidFill>
            </p:grpSpPr>
            <p:sp>
              <p:nvSpPr>
                <p:cNvPr id="83" name="Freeform 180">
                  <a:extLst>
                    <a:ext uri="{FF2B5EF4-FFF2-40B4-BE49-F238E27FC236}">
                      <a16:creationId xmlns:a16="http://schemas.microsoft.com/office/drawing/2014/main" id="{77D9B45E-5157-485D-AF46-1211C00BD9D0}"/>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81">
                  <a:extLst>
                    <a:ext uri="{FF2B5EF4-FFF2-40B4-BE49-F238E27FC236}">
                      <a16:creationId xmlns:a16="http://schemas.microsoft.com/office/drawing/2014/main" id="{D874B43A-7E47-4210-B33E-087C962F7CE5}"/>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30">
                <a:extLst>
                  <a:ext uri="{FF2B5EF4-FFF2-40B4-BE49-F238E27FC236}">
                    <a16:creationId xmlns:a16="http://schemas.microsoft.com/office/drawing/2014/main" id="{94E754D8-0935-45AD-96F2-BD0B4A719E12}"/>
                  </a:ext>
                </a:extLst>
              </p:cNvPr>
              <p:cNvSpPr>
                <a:spLocks noChangeArrowheads="1"/>
              </p:cNvSpPr>
              <p:nvPr/>
            </p:nvSpPr>
            <p:spPr bwMode="auto">
              <a:xfrm>
                <a:off x="11244047" y="3993768"/>
                <a:ext cx="316590" cy="261232"/>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0" name="Rectangle 177">
                <a:extLst>
                  <a:ext uri="{FF2B5EF4-FFF2-40B4-BE49-F238E27FC236}">
                    <a16:creationId xmlns:a16="http://schemas.microsoft.com/office/drawing/2014/main" id="{83ADE2E0-DB1F-464C-8883-B0A1B493665D}"/>
                  </a:ext>
                </a:extLst>
              </p:cNvPr>
              <p:cNvSpPr>
                <a:spLocks noChangeArrowheads="1"/>
              </p:cNvSpPr>
              <p:nvPr/>
            </p:nvSpPr>
            <p:spPr bwMode="auto">
              <a:xfrm>
                <a:off x="11226253" y="3981715"/>
                <a:ext cx="304781" cy="460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77">
                <a:extLst>
                  <a:ext uri="{FF2B5EF4-FFF2-40B4-BE49-F238E27FC236}">
                    <a16:creationId xmlns:a16="http://schemas.microsoft.com/office/drawing/2014/main" id="{B4611220-7A0B-4292-BC35-581B1046A3A7}"/>
                  </a:ext>
                </a:extLst>
              </p:cNvPr>
              <p:cNvSpPr>
                <a:spLocks noChangeArrowheads="1"/>
              </p:cNvSpPr>
              <p:nvPr/>
            </p:nvSpPr>
            <p:spPr bwMode="auto">
              <a:xfrm>
                <a:off x="11226253" y="4101364"/>
                <a:ext cx="304781" cy="460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77">
                <a:extLst>
                  <a:ext uri="{FF2B5EF4-FFF2-40B4-BE49-F238E27FC236}">
                    <a16:creationId xmlns:a16="http://schemas.microsoft.com/office/drawing/2014/main" id="{F0EA0ABC-0DFB-45AA-B1A7-0A139E425D91}"/>
                  </a:ext>
                </a:extLst>
              </p:cNvPr>
              <p:cNvSpPr>
                <a:spLocks noChangeArrowheads="1"/>
              </p:cNvSpPr>
              <p:nvPr/>
            </p:nvSpPr>
            <p:spPr bwMode="auto">
              <a:xfrm>
                <a:off x="11226253" y="4217989"/>
                <a:ext cx="304781" cy="460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7587505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309C8-8AD7-77B9-65E8-C5564F06F532}"/>
              </a:ext>
              <a:ext uri="{C183D7F6-B498-43B3-948B-1728B52AA6E4}">
                <adec:decorative xmlns:adec="http://schemas.microsoft.com/office/drawing/2017/decorative" val="1"/>
              </a:ext>
            </a:extLst>
          </p:cNvPr>
          <p:cNvSpPr/>
          <p:nvPr/>
        </p:nvSpPr>
        <p:spPr bwMode="auto">
          <a:xfrm>
            <a:off x="0" y="5815922"/>
            <a:ext cx="12192000" cy="10420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0FBC8ED2-D130-2249-AEA7-03366735F959}"/>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mj-lt"/>
                <a:ea typeface="+mn-ea"/>
                <a:cs typeface="Segoe UI" pitchFamily="34" charset="0"/>
              </a:rPr>
              <a:t>Azure Cache for Redis is an efficient session store solution</a:t>
            </a:r>
          </a:p>
        </p:txBody>
      </p:sp>
      <p:cxnSp>
        <p:nvCxnSpPr>
          <p:cNvPr id="14" name="Straight Connector 13">
            <a:extLst>
              <a:ext uri="{FF2B5EF4-FFF2-40B4-BE49-F238E27FC236}">
                <a16:creationId xmlns:a16="http://schemas.microsoft.com/office/drawing/2014/main" id="{313C1337-06AD-6447-B347-A239C4426C7A}"/>
              </a:ext>
              <a:ext uri="{C183D7F6-B498-43B3-948B-1728B52AA6E4}">
                <adec:decorative xmlns:adec="http://schemas.microsoft.com/office/drawing/2017/decorative" val="1"/>
              </a:ext>
            </a:extLst>
          </p:cNvPr>
          <p:cNvCxnSpPr/>
          <p:nvPr/>
        </p:nvCxnSpPr>
        <p:spPr>
          <a:xfrm>
            <a:off x="2840855" y="5941944"/>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B78A392-7BB4-AA47-8373-0BBF53F26C37}"/>
              </a:ext>
            </a:extLst>
          </p:cNvPr>
          <p:cNvSpPr/>
          <p:nvPr/>
        </p:nvSpPr>
        <p:spPr>
          <a:xfrm>
            <a:off x="3012559" y="6033456"/>
            <a:ext cx="8053760" cy="523220"/>
          </a:xfrm>
          <a:prstGeom prst="rect">
            <a:avLst/>
          </a:prstGeom>
        </p:spPr>
        <p:txBody>
          <a:bodyPr wrap="square" anchor="ctr">
            <a:noAutofit/>
          </a:bodyPr>
          <a:lstStyle/>
          <a:p>
            <a:pPr lvl="0">
              <a:defRPr/>
            </a:pPr>
            <a:r>
              <a:rPr lang="en-US" sz="1400" dirty="0">
                <a:latin typeface="Segoe UI Semibold"/>
                <a:ea typeface="Segoe UI Semilight" charset="0"/>
                <a:cs typeface="Segoe UI Semilight" charset="0"/>
              </a:rPr>
              <a:t>GEICO uses Azure Cache for Redis to store insurance quotes for customers shopping online</a:t>
            </a:r>
          </a:p>
        </p:txBody>
      </p:sp>
      <p:sp>
        <p:nvSpPr>
          <p:cNvPr id="16" name="Text Placeholder 3">
            <a:extLst>
              <a:ext uri="{FF2B5EF4-FFF2-40B4-BE49-F238E27FC236}">
                <a16:creationId xmlns:a16="http://schemas.microsoft.com/office/drawing/2014/main" id="{85517D8F-A8F5-9048-B1D4-529A0BBE1532}"/>
              </a:ext>
            </a:extLst>
          </p:cNvPr>
          <p:cNvSpPr txBox="1">
            <a:spLocks/>
          </p:cNvSpPr>
          <p:nvPr/>
        </p:nvSpPr>
        <p:spPr>
          <a:xfrm>
            <a:off x="644659" y="1649075"/>
            <a:ext cx="4733250" cy="23083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solidFill>
                  <a:schemeClr val="tx1"/>
                </a:solidFill>
                <a:latin typeface="Segoe UI Semibold" panose="020B0702040204020203" pitchFamily="34" charset="0"/>
                <a:cs typeface="Segoe UI Semibold" panose="020B0702040204020203" pitchFamily="34" charset="0"/>
              </a:rPr>
              <a:t>Use case examples </a:t>
            </a:r>
          </a:p>
          <a:p>
            <a:pPr marL="0" indent="0">
              <a:spcBef>
                <a:spcPts val="1200"/>
              </a:spcBef>
              <a:buNone/>
            </a:pPr>
            <a:r>
              <a:rPr lang="en-US" sz="1600" dirty="0">
                <a:solidFill>
                  <a:schemeClr val="accent1"/>
                </a:solidFill>
                <a:latin typeface="+mn-lt"/>
              </a:rPr>
              <a:t>eCommerce shopping carts </a:t>
            </a:r>
          </a:p>
          <a:p>
            <a:pPr marL="0" indent="0">
              <a:spcBef>
                <a:spcPts val="1200"/>
              </a:spcBef>
              <a:buNone/>
            </a:pPr>
            <a:r>
              <a:rPr lang="en-US" sz="1600" dirty="0">
                <a:solidFill>
                  <a:schemeClr val="accent1"/>
                </a:solidFill>
                <a:latin typeface="+mn-lt"/>
              </a:rPr>
              <a:t>Storing user cookies</a:t>
            </a:r>
          </a:p>
          <a:p>
            <a:pPr marL="0" indent="0">
              <a:spcBef>
                <a:spcPts val="1200"/>
              </a:spcBef>
              <a:buNone/>
            </a:pPr>
            <a:r>
              <a:rPr lang="en-US" sz="1600" dirty="0">
                <a:solidFill>
                  <a:schemeClr val="accent1"/>
                </a:solidFill>
                <a:latin typeface="+mn-lt"/>
              </a:rPr>
              <a:t>User login and session state</a:t>
            </a:r>
          </a:p>
          <a:p>
            <a:pPr marL="0" indent="0">
              <a:spcBef>
                <a:spcPts val="1200"/>
              </a:spcBef>
              <a:buNone/>
            </a:pPr>
            <a:r>
              <a:rPr lang="en-US" sz="1600" dirty="0">
                <a:solidFill>
                  <a:schemeClr val="accent1"/>
                </a:solidFill>
                <a:latin typeface="+mn-lt"/>
              </a:rPr>
              <a:t>Customized pricing quotes</a:t>
            </a:r>
          </a:p>
          <a:p>
            <a:pPr marL="0" indent="0">
              <a:spcBef>
                <a:spcPts val="1200"/>
              </a:spcBef>
              <a:buNone/>
            </a:pPr>
            <a:r>
              <a:rPr lang="en-US" sz="1600" dirty="0">
                <a:solidFill>
                  <a:schemeClr val="accent1"/>
                </a:solidFill>
                <a:latin typeface="+mn-lt"/>
              </a:rPr>
              <a:t>IoT telemetry</a:t>
            </a:r>
          </a:p>
        </p:txBody>
      </p:sp>
      <p:sp>
        <p:nvSpPr>
          <p:cNvPr id="17" name="TextBox 16">
            <a:extLst>
              <a:ext uri="{FF2B5EF4-FFF2-40B4-BE49-F238E27FC236}">
                <a16:creationId xmlns:a16="http://schemas.microsoft.com/office/drawing/2014/main" id="{661285DB-B63A-814F-AB66-C88BD88A251C}"/>
              </a:ext>
            </a:extLst>
          </p:cNvPr>
          <p:cNvSpPr txBox="1"/>
          <p:nvPr/>
        </p:nvSpPr>
        <p:spPr>
          <a:xfrm>
            <a:off x="7039439" y="1649075"/>
            <a:ext cx="3553428" cy="307777"/>
          </a:xfrm>
          <a:prstGeom prst="rect">
            <a:avLst/>
          </a:prstGeom>
          <a:noFill/>
        </p:spPr>
        <p:txBody>
          <a:bodyPr wrap="square" lIns="0" tIns="0" rIns="0" bIns="0" rtlCol="0">
            <a:spAutoFit/>
          </a:bodyPr>
          <a:lstStyle/>
          <a:p>
            <a:pPr algn="l"/>
            <a:r>
              <a:rPr lang="en-US" sz="2000" dirty="0">
                <a:solidFill>
                  <a:schemeClr val="accent1"/>
                </a:solidFill>
                <a:latin typeface="+mj-lt"/>
              </a:rPr>
              <a:t>Example architecture</a:t>
            </a:r>
          </a:p>
        </p:txBody>
      </p:sp>
      <p:sp>
        <p:nvSpPr>
          <p:cNvPr id="18" name="TextBox 17">
            <a:extLst>
              <a:ext uri="{FF2B5EF4-FFF2-40B4-BE49-F238E27FC236}">
                <a16:creationId xmlns:a16="http://schemas.microsoft.com/office/drawing/2014/main" id="{61F78F18-75DC-4C49-A1A6-BCD69AFF6CE5}"/>
              </a:ext>
            </a:extLst>
          </p:cNvPr>
          <p:cNvSpPr txBox="1"/>
          <p:nvPr/>
        </p:nvSpPr>
        <p:spPr>
          <a:xfrm>
            <a:off x="586390" y="241756"/>
            <a:ext cx="2254464" cy="215444"/>
          </a:xfrm>
          <a:prstGeom prst="rect">
            <a:avLst/>
          </a:prstGeom>
          <a:noFill/>
        </p:spPr>
        <p:txBody>
          <a:bodyPr wrap="square" lIns="0" tIns="0" rIns="0" bIns="0" rtlCol="0">
            <a:spAutoFit/>
          </a:bodyPr>
          <a:lstStyle>
            <a:defPPr>
              <a:defRPr lang="en-US"/>
            </a:defPPr>
            <a:lvl1pPr>
              <a:defRPr sz="1400" b="1">
                <a:solidFill>
                  <a:schemeClr val="accent1"/>
                </a:solidFill>
              </a:defRPr>
            </a:lvl1pPr>
          </a:lstStyle>
          <a:p>
            <a:r>
              <a:rPr lang="en-US" dirty="0">
                <a:solidFill>
                  <a:schemeClr val="tx1"/>
                </a:solidFill>
              </a:rPr>
              <a:t>USE CASE 2</a:t>
            </a:r>
          </a:p>
        </p:txBody>
      </p:sp>
      <p:grpSp>
        <p:nvGrpSpPr>
          <p:cNvPr id="20" name="Group 19">
            <a:extLst>
              <a:ext uri="{FF2B5EF4-FFF2-40B4-BE49-F238E27FC236}">
                <a16:creationId xmlns:a16="http://schemas.microsoft.com/office/drawing/2014/main" id="{5D3B37D5-DD17-4C47-A076-8340060EC33F}"/>
              </a:ext>
              <a:ext uri="{C183D7F6-B498-43B3-948B-1728B52AA6E4}">
                <adec:decorative xmlns:adec="http://schemas.microsoft.com/office/drawing/2017/decorative" val="1"/>
              </a:ext>
            </a:extLst>
          </p:cNvPr>
          <p:cNvGrpSpPr/>
          <p:nvPr/>
        </p:nvGrpSpPr>
        <p:grpSpPr>
          <a:xfrm>
            <a:off x="7097568" y="2577951"/>
            <a:ext cx="332781" cy="249586"/>
            <a:chOff x="6318793" y="2765086"/>
            <a:chExt cx="495300" cy="371476"/>
          </a:xfrm>
        </p:grpSpPr>
        <p:sp>
          <p:nvSpPr>
            <p:cNvPr id="21" name="AutoShape 173">
              <a:extLst>
                <a:ext uri="{FF2B5EF4-FFF2-40B4-BE49-F238E27FC236}">
                  <a16:creationId xmlns:a16="http://schemas.microsoft.com/office/drawing/2014/main" id="{290B0C26-9FF9-194E-92E0-5A9E6B91A809}"/>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2" name="Rectangle 175">
              <a:extLst>
                <a:ext uri="{FF2B5EF4-FFF2-40B4-BE49-F238E27FC236}">
                  <a16:creationId xmlns:a16="http://schemas.microsoft.com/office/drawing/2014/main" id="{F16137ED-0F28-F941-B607-3F18CCF095CF}"/>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3" name="Rectangle 176">
              <a:extLst>
                <a:ext uri="{FF2B5EF4-FFF2-40B4-BE49-F238E27FC236}">
                  <a16:creationId xmlns:a16="http://schemas.microsoft.com/office/drawing/2014/main" id="{9012005D-0C10-4D4C-8015-62047DC78F81}"/>
                </a:ext>
              </a:extLst>
            </p:cNvPr>
            <p:cNvSpPr>
              <a:spLocks noChangeArrowheads="1"/>
            </p:cNvSpPr>
            <p:nvPr/>
          </p:nvSpPr>
          <p:spPr bwMode="auto">
            <a:xfrm>
              <a:off x="6318793" y="2811124"/>
              <a:ext cx="495300" cy="325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4" name="Oval 177">
              <a:extLst>
                <a:ext uri="{FF2B5EF4-FFF2-40B4-BE49-F238E27FC236}">
                  <a16:creationId xmlns:a16="http://schemas.microsoft.com/office/drawing/2014/main" id="{E24EA2BA-A410-294A-8F40-D700742496C3}"/>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5" name="Oval 178">
              <a:extLst>
                <a:ext uri="{FF2B5EF4-FFF2-40B4-BE49-F238E27FC236}">
                  <a16:creationId xmlns:a16="http://schemas.microsoft.com/office/drawing/2014/main" id="{8B81161A-597D-8A45-B2AE-EF27952B7FD5}"/>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26" name="Oval 179">
              <a:extLst>
                <a:ext uri="{FF2B5EF4-FFF2-40B4-BE49-F238E27FC236}">
                  <a16:creationId xmlns:a16="http://schemas.microsoft.com/office/drawing/2014/main" id="{F5F99230-9D9D-5E46-B3DA-A1F174C98DDD}"/>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pic>
        <p:nvPicPr>
          <p:cNvPr id="54" name="Graphic 53">
            <a:extLst>
              <a:ext uri="{FF2B5EF4-FFF2-40B4-BE49-F238E27FC236}">
                <a16:creationId xmlns:a16="http://schemas.microsoft.com/office/drawing/2014/main" id="{211881E4-4D26-284C-A1FA-3C373A3A6CF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6891" y="3565035"/>
            <a:ext cx="393193" cy="393193"/>
          </a:xfrm>
          <a:prstGeom prst="rect">
            <a:avLst/>
          </a:prstGeom>
        </p:spPr>
      </p:pic>
      <p:sp>
        <p:nvSpPr>
          <p:cNvPr id="60" name="TextBox 59">
            <a:extLst>
              <a:ext uri="{FF2B5EF4-FFF2-40B4-BE49-F238E27FC236}">
                <a16:creationId xmlns:a16="http://schemas.microsoft.com/office/drawing/2014/main" id="{23A0D02F-B151-4542-99A5-BB86CFB051A3}"/>
              </a:ext>
            </a:extLst>
          </p:cNvPr>
          <p:cNvSpPr txBox="1"/>
          <p:nvPr/>
        </p:nvSpPr>
        <p:spPr>
          <a:xfrm>
            <a:off x="6941604" y="2875533"/>
            <a:ext cx="602322" cy="138499"/>
          </a:xfrm>
          <a:prstGeom prst="rect">
            <a:avLst/>
          </a:prstGeom>
          <a:noFill/>
        </p:spPr>
        <p:txBody>
          <a:bodyPr wrap="square" lIns="0" tIns="0" rIns="0" bIns="0" rtlCol="0">
            <a:spAutoFit/>
          </a:bodyPr>
          <a:lstStyle/>
          <a:p>
            <a:pPr algn="ctr"/>
            <a:r>
              <a:rPr lang="en-US" sz="900" dirty="0">
                <a:latin typeface="+mj-lt"/>
              </a:rPr>
              <a:t>Browser</a:t>
            </a:r>
          </a:p>
        </p:txBody>
      </p:sp>
      <p:sp>
        <p:nvSpPr>
          <p:cNvPr id="64" name="TextBox 63">
            <a:extLst>
              <a:ext uri="{FF2B5EF4-FFF2-40B4-BE49-F238E27FC236}">
                <a16:creationId xmlns:a16="http://schemas.microsoft.com/office/drawing/2014/main" id="{D2B47C96-BDEA-EF4C-9C3E-C15F9F72896A}"/>
              </a:ext>
            </a:extLst>
          </p:cNvPr>
          <p:cNvSpPr txBox="1"/>
          <p:nvPr/>
        </p:nvSpPr>
        <p:spPr>
          <a:xfrm>
            <a:off x="10469377" y="3980415"/>
            <a:ext cx="770124" cy="276999"/>
          </a:xfrm>
          <a:prstGeom prst="rect">
            <a:avLst/>
          </a:prstGeom>
          <a:noFill/>
        </p:spPr>
        <p:txBody>
          <a:bodyPr wrap="square" lIns="0" tIns="0" rIns="0" bIns="0" rtlCol="0">
            <a:spAutoFit/>
          </a:bodyPr>
          <a:lstStyle/>
          <a:p>
            <a:pPr algn="ctr"/>
            <a:r>
              <a:rPr lang="en-US" sz="900" dirty="0">
                <a:latin typeface="+mj-lt"/>
              </a:rPr>
              <a:t>Azure Cache for Redis</a:t>
            </a:r>
          </a:p>
        </p:txBody>
      </p:sp>
      <p:cxnSp>
        <p:nvCxnSpPr>
          <p:cNvPr id="71" name="Straight Arrow Connector 70">
            <a:extLst>
              <a:ext uri="{FF2B5EF4-FFF2-40B4-BE49-F238E27FC236}">
                <a16:creationId xmlns:a16="http://schemas.microsoft.com/office/drawing/2014/main" id="{A014422A-C172-9F42-9436-0798F15472F5}"/>
              </a:ext>
              <a:ext uri="{C183D7F6-B498-43B3-948B-1728B52AA6E4}">
                <adec:decorative xmlns:adec="http://schemas.microsoft.com/office/drawing/2017/decorative" val="1"/>
              </a:ext>
            </a:extLst>
          </p:cNvPr>
          <p:cNvCxnSpPr>
            <a:cxnSpLocks/>
          </p:cNvCxnSpPr>
          <p:nvPr/>
        </p:nvCxnSpPr>
        <p:spPr>
          <a:xfrm>
            <a:off x="7543926" y="2702743"/>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F5634D4-9D3F-C140-8A3F-5197A32795FC}"/>
              </a:ext>
              <a:ext uri="{C183D7F6-B498-43B3-948B-1728B52AA6E4}">
                <adec:decorative xmlns:adec="http://schemas.microsoft.com/office/drawing/2017/decorative" val="1"/>
              </a:ext>
            </a:extLst>
          </p:cNvPr>
          <p:cNvCxnSpPr>
            <a:cxnSpLocks/>
          </p:cNvCxnSpPr>
          <p:nvPr/>
        </p:nvCxnSpPr>
        <p:spPr>
          <a:xfrm>
            <a:off x="8948420" y="2702743"/>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72522D1-103F-444E-8B2C-459C007783F8}"/>
              </a:ext>
              <a:ext uri="{C183D7F6-B498-43B3-948B-1728B52AA6E4}">
                <adec:decorative xmlns:adec="http://schemas.microsoft.com/office/drawing/2017/decorative" val="1"/>
              </a:ext>
            </a:extLst>
          </p:cNvPr>
          <p:cNvSpPr/>
          <p:nvPr/>
        </p:nvSpPr>
        <p:spPr bwMode="auto">
          <a:xfrm>
            <a:off x="10202764" y="2331493"/>
            <a:ext cx="1318214" cy="2987132"/>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05698C4-218D-224D-9F43-C3B0B79050B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16" y="5815922"/>
            <a:ext cx="1852583" cy="1042078"/>
          </a:xfrm>
          <a:prstGeom prst="rect">
            <a:avLst/>
          </a:prstGeom>
        </p:spPr>
      </p:pic>
      <p:grpSp>
        <p:nvGrpSpPr>
          <p:cNvPr id="125" name="Group 124">
            <a:extLst>
              <a:ext uri="{FF2B5EF4-FFF2-40B4-BE49-F238E27FC236}">
                <a16:creationId xmlns:a16="http://schemas.microsoft.com/office/drawing/2014/main" id="{72191E3F-FDD0-CA48-AC70-EBBF494485E1}"/>
              </a:ext>
              <a:ext uri="{C183D7F6-B498-43B3-948B-1728B52AA6E4}">
                <adec:decorative xmlns:adec="http://schemas.microsoft.com/office/drawing/2017/decorative" val="1"/>
              </a:ext>
            </a:extLst>
          </p:cNvPr>
          <p:cNvGrpSpPr>
            <a:grpSpLocks noChangeAspect="1"/>
          </p:cNvGrpSpPr>
          <p:nvPr/>
        </p:nvGrpSpPr>
        <p:grpSpPr>
          <a:xfrm>
            <a:off x="8425405" y="2626846"/>
            <a:ext cx="338114" cy="148645"/>
            <a:chOff x="10179061" y="2638425"/>
            <a:chExt cx="503238" cy="221238"/>
          </a:xfrm>
        </p:grpSpPr>
        <p:sp>
          <p:nvSpPr>
            <p:cNvPr id="126" name="Freeform 203">
              <a:extLst>
                <a:ext uri="{FF2B5EF4-FFF2-40B4-BE49-F238E27FC236}">
                  <a16:creationId xmlns:a16="http://schemas.microsoft.com/office/drawing/2014/main" id="{3766A07B-B0C0-5A48-9D04-BC1F19A7F8F4}"/>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27" name="Line 204">
              <a:extLst>
                <a:ext uri="{FF2B5EF4-FFF2-40B4-BE49-F238E27FC236}">
                  <a16:creationId xmlns:a16="http://schemas.microsoft.com/office/drawing/2014/main" id="{B82FCE10-A29B-554D-9EF5-49F1C04D3DA3}"/>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28" name="Freeform 205">
              <a:extLst>
                <a:ext uri="{FF2B5EF4-FFF2-40B4-BE49-F238E27FC236}">
                  <a16:creationId xmlns:a16="http://schemas.microsoft.com/office/drawing/2014/main" id="{A15D6C05-DFF2-934F-BA07-6E29363DB11E}"/>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29" name="Freeform 206">
              <a:extLst>
                <a:ext uri="{FF2B5EF4-FFF2-40B4-BE49-F238E27FC236}">
                  <a16:creationId xmlns:a16="http://schemas.microsoft.com/office/drawing/2014/main" id="{465FA5B7-255E-B14B-B234-4328B6281634}"/>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0" name="Freeform 207">
              <a:extLst>
                <a:ext uri="{FF2B5EF4-FFF2-40B4-BE49-F238E27FC236}">
                  <a16:creationId xmlns:a16="http://schemas.microsoft.com/office/drawing/2014/main" id="{ACAFEE7A-9CB6-0C4A-BFB8-81B7DC38AC35}"/>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1" name="Freeform 208">
              <a:extLst>
                <a:ext uri="{FF2B5EF4-FFF2-40B4-BE49-F238E27FC236}">
                  <a16:creationId xmlns:a16="http://schemas.microsoft.com/office/drawing/2014/main" id="{1744A122-64E5-244F-BA45-D763775CB804}"/>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2" name="Freeform 209">
              <a:extLst>
                <a:ext uri="{FF2B5EF4-FFF2-40B4-BE49-F238E27FC236}">
                  <a16:creationId xmlns:a16="http://schemas.microsoft.com/office/drawing/2014/main" id="{45908504-1E44-4C4E-BFCA-042FEDF689D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3" name="Freeform 210">
              <a:extLst>
                <a:ext uri="{FF2B5EF4-FFF2-40B4-BE49-F238E27FC236}">
                  <a16:creationId xmlns:a16="http://schemas.microsoft.com/office/drawing/2014/main" id="{6E5A7297-D5A9-DB4D-A537-F1C91D98083E}"/>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34" name="TextBox 133">
            <a:extLst>
              <a:ext uri="{FF2B5EF4-FFF2-40B4-BE49-F238E27FC236}">
                <a16:creationId xmlns:a16="http://schemas.microsoft.com/office/drawing/2014/main" id="{B912EB6F-B362-2D41-946B-B3D22269CA4B}"/>
              </a:ext>
            </a:extLst>
          </p:cNvPr>
          <p:cNvSpPr txBox="1"/>
          <p:nvPr/>
        </p:nvSpPr>
        <p:spPr>
          <a:xfrm>
            <a:off x="8217277" y="2879319"/>
            <a:ext cx="820292" cy="276999"/>
          </a:xfrm>
          <a:prstGeom prst="rect">
            <a:avLst/>
          </a:prstGeom>
          <a:noFill/>
        </p:spPr>
        <p:txBody>
          <a:bodyPr wrap="square" lIns="0" tIns="0" rIns="0" bIns="0" rtlCol="0">
            <a:spAutoFit/>
          </a:bodyPr>
          <a:lstStyle/>
          <a:p>
            <a:pPr algn="ctr"/>
            <a:r>
              <a:rPr lang="en-US" sz="900" dirty="0">
                <a:latin typeface="+mj-lt"/>
              </a:rPr>
              <a:t>Azure API App Instance</a:t>
            </a:r>
          </a:p>
        </p:txBody>
      </p:sp>
      <p:grpSp>
        <p:nvGrpSpPr>
          <p:cNvPr id="135" name="Group 134">
            <a:extLst>
              <a:ext uri="{FF2B5EF4-FFF2-40B4-BE49-F238E27FC236}">
                <a16:creationId xmlns:a16="http://schemas.microsoft.com/office/drawing/2014/main" id="{DC31DA1D-5AAC-D745-84A6-1B8866DDCD5C}"/>
              </a:ext>
              <a:ext uri="{C183D7F6-B498-43B3-948B-1728B52AA6E4}">
                <adec:decorative xmlns:adec="http://schemas.microsoft.com/office/drawing/2017/decorative" val="1"/>
              </a:ext>
            </a:extLst>
          </p:cNvPr>
          <p:cNvGrpSpPr/>
          <p:nvPr/>
        </p:nvGrpSpPr>
        <p:grpSpPr>
          <a:xfrm>
            <a:off x="7097568" y="3632051"/>
            <a:ext cx="332781" cy="249586"/>
            <a:chOff x="6318793" y="2765086"/>
            <a:chExt cx="495300" cy="371476"/>
          </a:xfrm>
        </p:grpSpPr>
        <p:sp>
          <p:nvSpPr>
            <p:cNvPr id="136" name="AutoShape 173">
              <a:extLst>
                <a:ext uri="{FF2B5EF4-FFF2-40B4-BE49-F238E27FC236}">
                  <a16:creationId xmlns:a16="http://schemas.microsoft.com/office/drawing/2014/main" id="{63725550-ABF9-D448-9C60-5204D746D78D}"/>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7" name="Rectangle 175">
              <a:extLst>
                <a:ext uri="{FF2B5EF4-FFF2-40B4-BE49-F238E27FC236}">
                  <a16:creationId xmlns:a16="http://schemas.microsoft.com/office/drawing/2014/main" id="{45C8AB0B-98F9-4E42-A375-E42EE0CD92DB}"/>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8" name="Rectangle 176">
              <a:extLst>
                <a:ext uri="{FF2B5EF4-FFF2-40B4-BE49-F238E27FC236}">
                  <a16:creationId xmlns:a16="http://schemas.microsoft.com/office/drawing/2014/main" id="{A6897247-42AD-5B4A-8BF0-8F2965ECE59A}"/>
                </a:ext>
              </a:extLst>
            </p:cNvPr>
            <p:cNvSpPr>
              <a:spLocks noChangeArrowheads="1"/>
            </p:cNvSpPr>
            <p:nvPr/>
          </p:nvSpPr>
          <p:spPr bwMode="auto">
            <a:xfrm>
              <a:off x="6318793" y="2811124"/>
              <a:ext cx="495300" cy="325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39" name="Oval 177">
              <a:extLst>
                <a:ext uri="{FF2B5EF4-FFF2-40B4-BE49-F238E27FC236}">
                  <a16:creationId xmlns:a16="http://schemas.microsoft.com/office/drawing/2014/main" id="{850EB7EA-8B7F-3243-B236-B79BD60741E2}"/>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0" name="Oval 178">
              <a:extLst>
                <a:ext uri="{FF2B5EF4-FFF2-40B4-BE49-F238E27FC236}">
                  <a16:creationId xmlns:a16="http://schemas.microsoft.com/office/drawing/2014/main" id="{81CB7A04-53B3-CF46-9C74-52FEE09B9C59}"/>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1" name="Oval 179">
              <a:extLst>
                <a:ext uri="{FF2B5EF4-FFF2-40B4-BE49-F238E27FC236}">
                  <a16:creationId xmlns:a16="http://schemas.microsoft.com/office/drawing/2014/main" id="{E1CF5146-8010-F741-8E91-3DF4EC0D5E73}"/>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42" name="TextBox 141">
            <a:extLst>
              <a:ext uri="{FF2B5EF4-FFF2-40B4-BE49-F238E27FC236}">
                <a16:creationId xmlns:a16="http://schemas.microsoft.com/office/drawing/2014/main" id="{66A23772-FF2E-1844-BF4E-C65805B1743B}"/>
              </a:ext>
            </a:extLst>
          </p:cNvPr>
          <p:cNvSpPr txBox="1"/>
          <p:nvPr/>
        </p:nvSpPr>
        <p:spPr>
          <a:xfrm>
            <a:off x="6941604" y="3929633"/>
            <a:ext cx="602322" cy="138499"/>
          </a:xfrm>
          <a:prstGeom prst="rect">
            <a:avLst/>
          </a:prstGeom>
          <a:noFill/>
        </p:spPr>
        <p:txBody>
          <a:bodyPr wrap="square" lIns="0" tIns="0" rIns="0" bIns="0" rtlCol="0">
            <a:spAutoFit/>
          </a:bodyPr>
          <a:lstStyle/>
          <a:p>
            <a:pPr algn="ctr"/>
            <a:r>
              <a:rPr lang="en-US" sz="900" dirty="0">
                <a:latin typeface="+mj-lt"/>
              </a:rPr>
              <a:t>Browser</a:t>
            </a:r>
          </a:p>
        </p:txBody>
      </p:sp>
      <p:cxnSp>
        <p:nvCxnSpPr>
          <p:cNvPr id="143" name="Straight Arrow Connector 142">
            <a:extLst>
              <a:ext uri="{FF2B5EF4-FFF2-40B4-BE49-F238E27FC236}">
                <a16:creationId xmlns:a16="http://schemas.microsoft.com/office/drawing/2014/main" id="{29F91BF9-71D7-1F48-B681-31F27C55CB26}"/>
              </a:ext>
              <a:ext uri="{C183D7F6-B498-43B3-948B-1728B52AA6E4}">
                <adec:decorative xmlns:adec="http://schemas.microsoft.com/office/drawing/2017/decorative" val="1"/>
              </a:ext>
            </a:extLst>
          </p:cNvPr>
          <p:cNvCxnSpPr>
            <a:cxnSpLocks/>
          </p:cNvCxnSpPr>
          <p:nvPr/>
        </p:nvCxnSpPr>
        <p:spPr>
          <a:xfrm>
            <a:off x="7543926" y="3756843"/>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73DB268-04CD-9D44-AA5E-3F35090FF916}"/>
              </a:ext>
              <a:ext uri="{C183D7F6-B498-43B3-948B-1728B52AA6E4}">
                <adec:decorative xmlns:adec="http://schemas.microsoft.com/office/drawing/2017/decorative" val="1"/>
              </a:ext>
            </a:extLst>
          </p:cNvPr>
          <p:cNvCxnSpPr>
            <a:cxnSpLocks/>
          </p:cNvCxnSpPr>
          <p:nvPr/>
        </p:nvCxnSpPr>
        <p:spPr>
          <a:xfrm>
            <a:off x="8948420" y="3756843"/>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13545E5C-07B0-2846-99B3-3BA1841080F4}"/>
              </a:ext>
              <a:ext uri="{C183D7F6-B498-43B3-948B-1728B52AA6E4}">
                <adec:decorative xmlns:adec="http://schemas.microsoft.com/office/drawing/2017/decorative" val="1"/>
              </a:ext>
            </a:extLst>
          </p:cNvPr>
          <p:cNvGrpSpPr>
            <a:grpSpLocks noChangeAspect="1"/>
          </p:cNvGrpSpPr>
          <p:nvPr/>
        </p:nvGrpSpPr>
        <p:grpSpPr>
          <a:xfrm>
            <a:off x="8425405" y="3680946"/>
            <a:ext cx="338114" cy="148645"/>
            <a:chOff x="10179061" y="2638425"/>
            <a:chExt cx="503238" cy="221238"/>
          </a:xfrm>
        </p:grpSpPr>
        <p:sp>
          <p:nvSpPr>
            <p:cNvPr id="146" name="Freeform 203">
              <a:extLst>
                <a:ext uri="{FF2B5EF4-FFF2-40B4-BE49-F238E27FC236}">
                  <a16:creationId xmlns:a16="http://schemas.microsoft.com/office/drawing/2014/main" id="{BBAB2DB1-72F7-FB4E-9A35-1A92053AAC3A}"/>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7" name="Line 204">
              <a:extLst>
                <a:ext uri="{FF2B5EF4-FFF2-40B4-BE49-F238E27FC236}">
                  <a16:creationId xmlns:a16="http://schemas.microsoft.com/office/drawing/2014/main" id="{FA118D8D-F32B-5F4B-8CED-B58939B26990}"/>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8" name="Freeform 205">
              <a:extLst>
                <a:ext uri="{FF2B5EF4-FFF2-40B4-BE49-F238E27FC236}">
                  <a16:creationId xmlns:a16="http://schemas.microsoft.com/office/drawing/2014/main" id="{2B0B4AEF-E3EB-DB45-B50F-9A80E586314F}"/>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49" name="Freeform 206">
              <a:extLst>
                <a:ext uri="{FF2B5EF4-FFF2-40B4-BE49-F238E27FC236}">
                  <a16:creationId xmlns:a16="http://schemas.microsoft.com/office/drawing/2014/main" id="{92BC25F8-0697-2A4B-9AB9-CDB6564848F5}"/>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0" name="Freeform 207">
              <a:extLst>
                <a:ext uri="{FF2B5EF4-FFF2-40B4-BE49-F238E27FC236}">
                  <a16:creationId xmlns:a16="http://schemas.microsoft.com/office/drawing/2014/main" id="{21816C81-08A4-944B-A949-0ED88A9B88D9}"/>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1" name="Freeform 208">
              <a:extLst>
                <a:ext uri="{FF2B5EF4-FFF2-40B4-BE49-F238E27FC236}">
                  <a16:creationId xmlns:a16="http://schemas.microsoft.com/office/drawing/2014/main" id="{20E29DC7-7A3E-E146-8E23-434C825E9481}"/>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2" name="Freeform 209">
              <a:extLst>
                <a:ext uri="{FF2B5EF4-FFF2-40B4-BE49-F238E27FC236}">
                  <a16:creationId xmlns:a16="http://schemas.microsoft.com/office/drawing/2014/main" id="{3D319288-04C4-6148-A04E-C99048084E31}"/>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3" name="Freeform 210">
              <a:extLst>
                <a:ext uri="{FF2B5EF4-FFF2-40B4-BE49-F238E27FC236}">
                  <a16:creationId xmlns:a16="http://schemas.microsoft.com/office/drawing/2014/main" id="{B9AA57CD-B902-284B-9366-38F098B26DB8}"/>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54" name="TextBox 153">
            <a:extLst>
              <a:ext uri="{FF2B5EF4-FFF2-40B4-BE49-F238E27FC236}">
                <a16:creationId xmlns:a16="http://schemas.microsoft.com/office/drawing/2014/main" id="{76BC5C98-57AC-F34E-8E62-A9091A312D39}"/>
              </a:ext>
            </a:extLst>
          </p:cNvPr>
          <p:cNvSpPr txBox="1"/>
          <p:nvPr/>
        </p:nvSpPr>
        <p:spPr>
          <a:xfrm>
            <a:off x="8217277" y="3933419"/>
            <a:ext cx="820292" cy="276999"/>
          </a:xfrm>
          <a:prstGeom prst="rect">
            <a:avLst/>
          </a:prstGeom>
          <a:noFill/>
        </p:spPr>
        <p:txBody>
          <a:bodyPr wrap="square" lIns="0" tIns="0" rIns="0" bIns="0" rtlCol="0">
            <a:spAutoFit/>
          </a:bodyPr>
          <a:lstStyle/>
          <a:p>
            <a:pPr algn="ctr"/>
            <a:r>
              <a:rPr lang="en-US" sz="900" dirty="0">
                <a:latin typeface="+mj-lt"/>
              </a:rPr>
              <a:t>Azure API App Instance</a:t>
            </a:r>
          </a:p>
        </p:txBody>
      </p:sp>
      <p:grpSp>
        <p:nvGrpSpPr>
          <p:cNvPr id="155" name="Group 154">
            <a:extLst>
              <a:ext uri="{FF2B5EF4-FFF2-40B4-BE49-F238E27FC236}">
                <a16:creationId xmlns:a16="http://schemas.microsoft.com/office/drawing/2014/main" id="{42FD6382-E92D-8744-86B9-1419ADF3C36C}"/>
              </a:ext>
              <a:ext uri="{C183D7F6-B498-43B3-948B-1728B52AA6E4}">
                <adec:decorative xmlns:adec="http://schemas.microsoft.com/office/drawing/2017/decorative" val="1"/>
              </a:ext>
            </a:extLst>
          </p:cNvPr>
          <p:cNvGrpSpPr/>
          <p:nvPr/>
        </p:nvGrpSpPr>
        <p:grpSpPr>
          <a:xfrm>
            <a:off x="7097568" y="4684916"/>
            <a:ext cx="332781" cy="249586"/>
            <a:chOff x="6318793" y="2765086"/>
            <a:chExt cx="495300" cy="371476"/>
          </a:xfrm>
        </p:grpSpPr>
        <p:sp>
          <p:nvSpPr>
            <p:cNvPr id="156" name="AutoShape 173">
              <a:extLst>
                <a:ext uri="{FF2B5EF4-FFF2-40B4-BE49-F238E27FC236}">
                  <a16:creationId xmlns:a16="http://schemas.microsoft.com/office/drawing/2014/main" id="{6058ECE6-5C9A-DF4C-9B3E-CB4460A9D298}"/>
                </a:ext>
              </a:extLst>
            </p:cNvPr>
            <p:cNvSpPr>
              <a:spLocks noChangeAspect="1" noChangeArrowheads="1" noTextEdit="1"/>
            </p:cNvSpPr>
            <p:nvPr/>
          </p:nvSpPr>
          <p:spPr bwMode="auto">
            <a:xfrm>
              <a:off x="6318793" y="2765086"/>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7" name="Rectangle 175">
              <a:extLst>
                <a:ext uri="{FF2B5EF4-FFF2-40B4-BE49-F238E27FC236}">
                  <a16:creationId xmlns:a16="http://schemas.microsoft.com/office/drawing/2014/main" id="{8313E3F7-BEB3-A547-AC82-381DA726A6BF}"/>
                </a:ext>
              </a:extLst>
            </p:cNvPr>
            <p:cNvSpPr>
              <a:spLocks noChangeArrowheads="1"/>
            </p:cNvSpPr>
            <p:nvPr/>
          </p:nvSpPr>
          <p:spPr bwMode="auto">
            <a:xfrm>
              <a:off x="6318793" y="2765086"/>
              <a:ext cx="49530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8" name="Rectangle 176">
              <a:extLst>
                <a:ext uri="{FF2B5EF4-FFF2-40B4-BE49-F238E27FC236}">
                  <a16:creationId xmlns:a16="http://schemas.microsoft.com/office/drawing/2014/main" id="{8C85E72C-A1E0-BC4A-A38C-B27D829994F2}"/>
                </a:ext>
              </a:extLst>
            </p:cNvPr>
            <p:cNvSpPr>
              <a:spLocks noChangeArrowheads="1"/>
            </p:cNvSpPr>
            <p:nvPr/>
          </p:nvSpPr>
          <p:spPr bwMode="auto">
            <a:xfrm>
              <a:off x="6318793" y="2811124"/>
              <a:ext cx="495300" cy="325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59" name="Oval 177">
              <a:extLst>
                <a:ext uri="{FF2B5EF4-FFF2-40B4-BE49-F238E27FC236}">
                  <a16:creationId xmlns:a16="http://schemas.microsoft.com/office/drawing/2014/main" id="{6BC75FBF-F37A-6543-94CC-67AE0180D150}"/>
                </a:ext>
              </a:extLst>
            </p:cNvPr>
            <p:cNvSpPr>
              <a:spLocks noChangeArrowheads="1"/>
            </p:cNvSpPr>
            <p:nvPr/>
          </p:nvSpPr>
          <p:spPr bwMode="auto">
            <a:xfrm>
              <a:off x="6334668" y="2780961"/>
              <a:ext cx="14288"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0" name="Oval 178">
              <a:extLst>
                <a:ext uri="{FF2B5EF4-FFF2-40B4-BE49-F238E27FC236}">
                  <a16:creationId xmlns:a16="http://schemas.microsoft.com/office/drawing/2014/main" id="{F2C4270F-4C50-D848-AE55-AF2D04E04C41}"/>
                </a:ext>
              </a:extLst>
            </p:cNvPr>
            <p:cNvSpPr>
              <a:spLocks noChangeArrowheads="1"/>
            </p:cNvSpPr>
            <p:nvPr/>
          </p:nvSpPr>
          <p:spPr bwMode="auto">
            <a:xfrm>
              <a:off x="6356893"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1" name="Oval 179">
              <a:extLst>
                <a:ext uri="{FF2B5EF4-FFF2-40B4-BE49-F238E27FC236}">
                  <a16:creationId xmlns:a16="http://schemas.microsoft.com/office/drawing/2014/main" id="{97213CE0-D77A-714D-9D5D-310F9A022AAA}"/>
                </a:ext>
              </a:extLst>
            </p:cNvPr>
            <p:cNvSpPr>
              <a:spLocks noChangeArrowheads="1"/>
            </p:cNvSpPr>
            <p:nvPr/>
          </p:nvSpPr>
          <p:spPr bwMode="auto">
            <a:xfrm>
              <a:off x="6380706" y="2780961"/>
              <a:ext cx="15875" cy="158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62" name="TextBox 161">
            <a:extLst>
              <a:ext uri="{FF2B5EF4-FFF2-40B4-BE49-F238E27FC236}">
                <a16:creationId xmlns:a16="http://schemas.microsoft.com/office/drawing/2014/main" id="{C62F28C7-27EE-AB4C-A94A-1643B0979365}"/>
              </a:ext>
            </a:extLst>
          </p:cNvPr>
          <p:cNvSpPr txBox="1"/>
          <p:nvPr/>
        </p:nvSpPr>
        <p:spPr>
          <a:xfrm>
            <a:off x="6941604" y="4982498"/>
            <a:ext cx="602322" cy="138499"/>
          </a:xfrm>
          <a:prstGeom prst="rect">
            <a:avLst/>
          </a:prstGeom>
          <a:noFill/>
        </p:spPr>
        <p:txBody>
          <a:bodyPr wrap="square" lIns="0" tIns="0" rIns="0" bIns="0" rtlCol="0">
            <a:spAutoFit/>
          </a:bodyPr>
          <a:lstStyle/>
          <a:p>
            <a:pPr algn="ctr"/>
            <a:r>
              <a:rPr lang="en-US" sz="900" dirty="0">
                <a:latin typeface="+mj-lt"/>
              </a:rPr>
              <a:t>Browser</a:t>
            </a:r>
          </a:p>
        </p:txBody>
      </p:sp>
      <p:cxnSp>
        <p:nvCxnSpPr>
          <p:cNvPr id="163" name="Straight Arrow Connector 162">
            <a:extLst>
              <a:ext uri="{FF2B5EF4-FFF2-40B4-BE49-F238E27FC236}">
                <a16:creationId xmlns:a16="http://schemas.microsoft.com/office/drawing/2014/main" id="{D2BECD59-C109-4C43-8F68-790B68F396EA}"/>
              </a:ext>
              <a:ext uri="{C183D7F6-B498-43B3-948B-1728B52AA6E4}">
                <adec:decorative xmlns:adec="http://schemas.microsoft.com/office/drawing/2017/decorative" val="1"/>
              </a:ext>
            </a:extLst>
          </p:cNvPr>
          <p:cNvCxnSpPr>
            <a:cxnSpLocks/>
          </p:cNvCxnSpPr>
          <p:nvPr/>
        </p:nvCxnSpPr>
        <p:spPr>
          <a:xfrm>
            <a:off x="7543926" y="4809708"/>
            <a:ext cx="695506"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1007EF47-E103-F344-A398-DBF06704A3ED}"/>
              </a:ext>
              <a:ext uri="{C183D7F6-B498-43B3-948B-1728B52AA6E4}">
                <adec:decorative xmlns:adec="http://schemas.microsoft.com/office/drawing/2017/decorative" val="1"/>
              </a:ext>
            </a:extLst>
          </p:cNvPr>
          <p:cNvCxnSpPr>
            <a:cxnSpLocks/>
          </p:cNvCxnSpPr>
          <p:nvPr/>
        </p:nvCxnSpPr>
        <p:spPr>
          <a:xfrm>
            <a:off x="8948420" y="4809708"/>
            <a:ext cx="110998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D161F233-2CB3-704E-ABCA-CC8A57151938}"/>
              </a:ext>
              <a:ext uri="{C183D7F6-B498-43B3-948B-1728B52AA6E4}">
                <adec:decorative xmlns:adec="http://schemas.microsoft.com/office/drawing/2017/decorative" val="1"/>
              </a:ext>
            </a:extLst>
          </p:cNvPr>
          <p:cNvGrpSpPr>
            <a:grpSpLocks noChangeAspect="1"/>
          </p:cNvGrpSpPr>
          <p:nvPr/>
        </p:nvGrpSpPr>
        <p:grpSpPr>
          <a:xfrm>
            <a:off x="8425405" y="4733811"/>
            <a:ext cx="338114" cy="148645"/>
            <a:chOff x="10179061" y="2638425"/>
            <a:chExt cx="503238" cy="221238"/>
          </a:xfrm>
        </p:grpSpPr>
        <p:sp>
          <p:nvSpPr>
            <p:cNvPr id="166" name="Freeform 203">
              <a:extLst>
                <a:ext uri="{FF2B5EF4-FFF2-40B4-BE49-F238E27FC236}">
                  <a16:creationId xmlns:a16="http://schemas.microsoft.com/office/drawing/2014/main" id="{475AA21E-53C4-D344-8892-E0987E38BB2F}"/>
                </a:ext>
              </a:extLst>
            </p:cNvPr>
            <p:cNvSpPr>
              <a:spLocks/>
            </p:cNvSpPr>
            <p:nvPr/>
          </p:nvSpPr>
          <p:spPr bwMode="auto">
            <a:xfrm>
              <a:off x="10229861" y="2749550"/>
              <a:ext cx="295275" cy="0"/>
            </a:xfrm>
            <a:custGeom>
              <a:avLst/>
              <a:gdLst>
                <a:gd name="T0" fmla="*/ 0 w 186"/>
                <a:gd name="T1" fmla="*/ 186 w 186"/>
                <a:gd name="T2" fmla="*/ 0 w 186"/>
              </a:gdLst>
              <a:ahLst/>
              <a:cxnLst>
                <a:cxn ang="0">
                  <a:pos x="T0" y="0"/>
                </a:cxn>
                <a:cxn ang="0">
                  <a:pos x="T1" y="0"/>
                </a:cxn>
                <a:cxn ang="0">
                  <a:pos x="T2" y="0"/>
                </a:cxn>
              </a:cxnLst>
              <a:rect l="0" t="0" r="r" b="b"/>
              <a:pathLst>
                <a:path w="186">
                  <a:moveTo>
                    <a:pt x="0" y="0"/>
                  </a:moveTo>
                  <a:lnTo>
                    <a:pt x="186" y="0"/>
                  </a:lnTo>
                  <a:lnTo>
                    <a:pt x="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7" name="Line 204">
              <a:extLst>
                <a:ext uri="{FF2B5EF4-FFF2-40B4-BE49-F238E27FC236}">
                  <a16:creationId xmlns:a16="http://schemas.microsoft.com/office/drawing/2014/main" id="{5DFCBE71-0FCD-E948-B5FD-78BC510EAADB}"/>
                </a:ext>
              </a:extLst>
            </p:cNvPr>
            <p:cNvSpPr>
              <a:spLocks noChangeShapeType="1"/>
            </p:cNvSpPr>
            <p:nvPr/>
          </p:nvSpPr>
          <p:spPr bwMode="auto">
            <a:xfrm>
              <a:off x="10229861" y="2749550"/>
              <a:ext cx="295275" cy="0"/>
            </a:xfrm>
            <a:prstGeom prst="line">
              <a:avLst/>
            </a:prstGeom>
            <a:noFill/>
            <a:ln w="635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8" name="Freeform 205">
              <a:extLst>
                <a:ext uri="{FF2B5EF4-FFF2-40B4-BE49-F238E27FC236}">
                  <a16:creationId xmlns:a16="http://schemas.microsoft.com/office/drawing/2014/main" id="{3C99BCA9-C0E4-6E49-9D6B-93B22ADA561C}"/>
                </a:ext>
              </a:extLst>
            </p:cNvPr>
            <p:cNvSpPr>
              <a:spLocks/>
            </p:cNvSpPr>
            <p:nvPr/>
          </p:nvSpPr>
          <p:spPr bwMode="auto">
            <a:xfrm>
              <a:off x="10614036" y="2638425"/>
              <a:ext cx="68263" cy="66675"/>
            </a:xfrm>
            <a:custGeom>
              <a:avLst/>
              <a:gdLst>
                <a:gd name="T0" fmla="*/ 154 w 187"/>
                <a:gd name="T1" fmla="*/ 33 h 185"/>
                <a:gd name="T2" fmla="*/ 154 w 187"/>
                <a:gd name="T3" fmla="*/ 152 h 185"/>
                <a:gd name="T4" fmla="*/ 34 w 187"/>
                <a:gd name="T5" fmla="*/ 153 h 185"/>
                <a:gd name="T6" fmla="*/ 33 w 187"/>
                <a:gd name="T7" fmla="*/ 33 h 185"/>
                <a:gd name="T8" fmla="*/ 154 w 187"/>
                <a:gd name="T9" fmla="*/ 33 h 185"/>
              </a:gdLst>
              <a:ahLst/>
              <a:cxnLst>
                <a:cxn ang="0">
                  <a:pos x="T0" y="T1"/>
                </a:cxn>
                <a:cxn ang="0">
                  <a:pos x="T2" y="T3"/>
                </a:cxn>
                <a:cxn ang="0">
                  <a:pos x="T4" y="T5"/>
                </a:cxn>
                <a:cxn ang="0">
                  <a:pos x="T6" y="T7"/>
                </a:cxn>
                <a:cxn ang="0">
                  <a:pos x="T8" y="T9"/>
                </a:cxn>
              </a:cxnLst>
              <a:rect l="0" t="0" r="r" b="b"/>
              <a:pathLst>
                <a:path w="187" h="185">
                  <a:moveTo>
                    <a:pt x="154" y="33"/>
                  </a:moveTo>
                  <a:cubicBezTo>
                    <a:pt x="187" y="65"/>
                    <a:pt x="187" y="119"/>
                    <a:pt x="154" y="152"/>
                  </a:cubicBezTo>
                  <a:cubicBezTo>
                    <a:pt x="121" y="185"/>
                    <a:pt x="67" y="185"/>
                    <a:pt x="34" y="153"/>
                  </a:cubicBezTo>
                  <a:cubicBezTo>
                    <a:pt x="0" y="120"/>
                    <a:pt x="0" y="66"/>
                    <a:pt x="33" y="33"/>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69" name="Freeform 206">
              <a:extLst>
                <a:ext uri="{FF2B5EF4-FFF2-40B4-BE49-F238E27FC236}">
                  <a16:creationId xmlns:a16="http://schemas.microsoft.com/office/drawing/2014/main" id="{1E062098-9801-7B49-A28B-82D5D67E643C}"/>
                </a:ext>
              </a:extLst>
            </p:cNvPr>
            <p:cNvSpPr>
              <a:spLocks/>
            </p:cNvSpPr>
            <p:nvPr/>
          </p:nvSpPr>
          <p:spPr bwMode="auto">
            <a:xfrm>
              <a:off x="10179061" y="2698750"/>
              <a:ext cx="101600" cy="101600"/>
            </a:xfrm>
            <a:custGeom>
              <a:avLst/>
              <a:gdLst>
                <a:gd name="T0" fmla="*/ 230 w 281"/>
                <a:gd name="T1" fmla="*/ 50 h 283"/>
                <a:gd name="T2" fmla="*/ 232 w 281"/>
                <a:gd name="T3" fmla="*/ 232 h 283"/>
                <a:gd name="T4" fmla="*/ 51 w 281"/>
                <a:gd name="T5" fmla="*/ 233 h 283"/>
                <a:gd name="T6" fmla="*/ 49 w 281"/>
                <a:gd name="T7" fmla="*/ 51 h 283"/>
                <a:gd name="T8" fmla="*/ 230 w 281"/>
                <a:gd name="T9" fmla="*/ 50 h 283"/>
              </a:gdLst>
              <a:ahLst/>
              <a:cxnLst>
                <a:cxn ang="0">
                  <a:pos x="T0" y="T1"/>
                </a:cxn>
                <a:cxn ang="0">
                  <a:pos x="T2" y="T3"/>
                </a:cxn>
                <a:cxn ang="0">
                  <a:pos x="T4" y="T5"/>
                </a:cxn>
                <a:cxn ang="0">
                  <a:pos x="T6" y="T7"/>
                </a:cxn>
                <a:cxn ang="0">
                  <a:pos x="T8" y="T9"/>
                </a:cxn>
              </a:cxnLst>
              <a:rect l="0" t="0" r="r" b="b"/>
              <a:pathLst>
                <a:path w="281" h="283">
                  <a:moveTo>
                    <a:pt x="230" y="50"/>
                  </a:moveTo>
                  <a:cubicBezTo>
                    <a:pt x="281" y="100"/>
                    <a:pt x="281" y="181"/>
                    <a:pt x="232" y="232"/>
                  </a:cubicBezTo>
                  <a:cubicBezTo>
                    <a:pt x="182" y="283"/>
                    <a:pt x="101" y="283"/>
                    <a:pt x="51" y="233"/>
                  </a:cubicBezTo>
                  <a:cubicBezTo>
                    <a:pt x="0" y="183"/>
                    <a:pt x="0" y="101"/>
                    <a:pt x="49" y="51"/>
                  </a:cubicBezTo>
                  <a:cubicBezTo>
                    <a:pt x="99" y="0"/>
                    <a:pt x="180" y="0"/>
                    <a:pt x="230" y="50"/>
                  </a:cubicBezTo>
                  <a:close/>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0" name="Freeform 207">
              <a:extLst>
                <a:ext uri="{FF2B5EF4-FFF2-40B4-BE49-F238E27FC236}">
                  <a16:creationId xmlns:a16="http://schemas.microsoft.com/office/drawing/2014/main" id="{18581408-193A-FC43-B6F2-2B876DC5268D}"/>
                </a:ext>
              </a:extLst>
            </p:cNvPr>
            <p:cNvSpPr>
              <a:spLocks/>
            </p:cNvSpPr>
            <p:nvPr/>
          </p:nvSpPr>
          <p:spPr bwMode="auto">
            <a:xfrm>
              <a:off x="10567999" y="2791400"/>
              <a:ext cx="68263" cy="68263"/>
            </a:xfrm>
            <a:custGeom>
              <a:avLst/>
              <a:gdLst>
                <a:gd name="T0" fmla="*/ 154 w 187"/>
                <a:gd name="T1" fmla="*/ 33 h 188"/>
                <a:gd name="T2" fmla="*/ 154 w 187"/>
                <a:gd name="T3" fmla="*/ 154 h 188"/>
                <a:gd name="T4" fmla="*/ 34 w 187"/>
                <a:gd name="T5" fmla="*/ 155 h 188"/>
                <a:gd name="T6" fmla="*/ 33 w 187"/>
                <a:gd name="T7" fmla="*/ 34 h 188"/>
                <a:gd name="T8" fmla="*/ 154 w 187"/>
                <a:gd name="T9" fmla="*/ 33 h 188"/>
              </a:gdLst>
              <a:ahLst/>
              <a:cxnLst>
                <a:cxn ang="0">
                  <a:pos x="T0" y="T1"/>
                </a:cxn>
                <a:cxn ang="0">
                  <a:pos x="T2" y="T3"/>
                </a:cxn>
                <a:cxn ang="0">
                  <a:pos x="T4" y="T5"/>
                </a:cxn>
                <a:cxn ang="0">
                  <a:pos x="T6" y="T7"/>
                </a:cxn>
                <a:cxn ang="0">
                  <a:pos x="T8" y="T9"/>
                </a:cxn>
              </a:cxnLst>
              <a:rect l="0" t="0" r="r" b="b"/>
              <a:pathLst>
                <a:path w="187" h="188">
                  <a:moveTo>
                    <a:pt x="154" y="33"/>
                  </a:moveTo>
                  <a:cubicBezTo>
                    <a:pt x="187" y="66"/>
                    <a:pt x="187"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1" name="Freeform 208">
              <a:extLst>
                <a:ext uri="{FF2B5EF4-FFF2-40B4-BE49-F238E27FC236}">
                  <a16:creationId xmlns:a16="http://schemas.microsoft.com/office/drawing/2014/main" id="{82CA0EB5-B11A-AA47-9168-49D9C3F71682}"/>
                </a:ext>
              </a:extLst>
            </p:cNvPr>
            <p:cNvSpPr>
              <a:spLocks/>
            </p:cNvSpPr>
            <p:nvPr/>
          </p:nvSpPr>
          <p:spPr bwMode="auto">
            <a:xfrm>
              <a:off x="10491799" y="2714624"/>
              <a:ext cx="68263" cy="69850"/>
            </a:xfrm>
            <a:custGeom>
              <a:avLst/>
              <a:gdLst>
                <a:gd name="T0" fmla="*/ 153 w 187"/>
                <a:gd name="T1" fmla="*/ 34 h 191"/>
                <a:gd name="T2" fmla="*/ 154 w 187"/>
                <a:gd name="T3" fmla="*/ 156 h 191"/>
                <a:gd name="T4" fmla="*/ 33 w 187"/>
                <a:gd name="T5" fmla="*/ 157 h 191"/>
                <a:gd name="T6" fmla="*/ 33 w 187"/>
                <a:gd name="T7" fmla="*/ 34 h 191"/>
                <a:gd name="T8" fmla="*/ 153 w 187"/>
                <a:gd name="T9" fmla="*/ 34 h 191"/>
              </a:gdLst>
              <a:ahLst/>
              <a:cxnLst>
                <a:cxn ang="0">
                  <a:pos x="T0" y="T1"/>
                </a:cxn>
                <a:cxn ang="0">
                  <a:pos x="T2" y="T3"/>
                </a:cxn>
                <a:cxn ang="0">
                  <a:pos x="T4" y="T5"/>
                </a:cxn>
                <a:cxn ang="0">
                  <a:pos x="T6" y="T7"/>
                </a:cxn>
                <a:cxn ang="0">
                  <a:pos x="T8" y="T9"/>
                </a:cxn>
              </a:cxnLst>
              <a:rect l="0" t="0" r="r" b="b"/>
              <a:pathLst>
                <a:path w="187" h="191">
                  <a:moveTo>
                    <a:pt x="153" y="34"/>
                  </a:moveTo>
                  <a:cubicBezTo>
                    <a:pt x="187" y="67"/>
                    <a:pt x="187" y="122"/>
                    <a:pt x="154" y="156"/>
                  </a:cubicBezTo>
                  <a:cubicBezTo>
                    <a:pt x="121" y="190"/>
                    <a:pt x="67" y="191"/>
                    <a:pt x="33" y="157"/>
                  </a:cubicBezTo>
                  <a:cubicBezTo>
                    <a:pt x="0" y="123"/>
                    <a:pt x="0" y="68"/>
                    <a:pt x="33" y="34"/>
                  </a:cubicBezTo>
                  <a:cubicBezTo>
                    <a:pt x="66" y="0"/>
                    <a:pt x="120" y="0"/>
                    <a:pt x="153" y="34"/>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2" name="Freeform 209">
              <a:extLst>
                <a:ext uri="{FF2B5EF4-FFF2-40B4-BE49-F238E27FC236}">
                  <a16:creationId xmlns:a16="http://schemas.microsoft.com/office/drawing/2014/main" id="{C54A37F7-AC0F-3C41-940B-50E92FD66749}"/>
                </a:ext>
              </a:extLst>
            </p:cNvPr>
            <p:cNvSpPr>
              <a:spLocks/>
            </p:cNvSpPr>
            <p:nvPr/>
          </p:nvSpPr>
          <p:spPr bwMode="auto">
            <a:xfrm>
              <a:off x="10415599" y="2671763"/>
              <a:ext cx="233363" cy="77788"/>
            </a:xfrm>
            <a:custGeom>
              <a:avLst/>
              <a:gdLst>
                <a:gd name="T0" fmla="*/ 0 w 147"/>
                <a:gd name="T1" fmla="*/ 49 h 49"/>
                <a:gd name="T2" fmla="*/ 49 w 147"/>
                <a:gd name="T3" fmla="*/ 0 h 49"/>
                <a:gd name="T4" fmla="*/ 147 w 147"/>
                <a:gd name="T5" fmla="*/ 0 h 49"/>
              </a:gdLst>
              <a:ahLst/>
              <a:cxnLst>
                <a:cxn ang="0">
                  <a:pos x="T0" y="T1"/>
                </a:cxn>
                <a:cxn ang="0">
                  <a:pos x="T2" y="T3"/>
                </a:cxn>
                <a:cxn ang="0">
                  <a:pos x="T4" y="T5"/>
                </a:cxn>
              </a:cxnLst>
              <a:rect l="0" t="0" r="r" b="b"/>
              <a:pathLst>
                <a:path w="147" h="49">
                  <a:moveTo>
                    <a:pt x="0" y="49"/>
                  </a:moveTo>
                  <a:lnTo>
                    <a:pt x="49" y="0"/>
                  </a:lnTo>
                  <a:lnTo>
                    <a:pt x="147" y="0"/>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sp>
          <p:nvSpPr>
            <p:cNvPr id="173" name="Freeform 210">
              <a:extLst>
                <a:ext uri="{FF2B5EF4-FFF2-40B4-BE49-F238E27FC236}">
                  <a16:creationId xmlns:a16="http://schemas.microsoft.com/office/drawing/2014/main" id="{A425D7D7-7088-6747-8F28-D33E3AFE2963}"/>
                </a:ext>
              </a:extLst>
            </p:cNvPr>
            <p:cNvSpPr>
              <a:spLocks/>
            </p:cNvSpPr>
            <p:nvPr/>
          </p:nvSpPr>
          <p:spPr bwMode="auto">
            <a:xfrm>
              <a:off x="10385436" y="2749550"/>
              <a:ext cx="215900" cy="77788"/>
            </a:xfrm>
            <a:custGeom>
              <a:avLst/>
              <a:gdLst>
                <a:gd name="T0" fmla="*/ 0 w 136"/>
                <a:gd name="T1" fmla="*/ 0 h 49"/>
                <a:gd name="T2" fmla="*/ 49 w 136"/>
                <a:gd name="T3" fmla="*/ 49 h 49"/>
                <a:gd name="T4" fmla="*/ 136 w 136"/>
                <a:gd name="T5" fmla="*/ 49 h 49"/>
              </a:gdLst>
              <a:ahLst/>
              <a:cxnLst>
                <a:cxn ang="0">
                  <a:pos x="T0" y="T1"/>
                </a:cxn>
                <a:cxn ang="0">
                  <a:pos x="T2" y="T3"/>
                </a:cxn>
                <a:cxn ang="0">
                  <a:pos x="T4" y="T5"/>
                </a:cxn>
              </a:cxnLst>
              <a:rect l="0" t="0" r="r" b="b"/>
              <a:pathLst>
                <a:path w="136" h="49">
                  <a:moveTo>
                    <a:pt x="0" y="0"/>
                  </a:moveTo>
                  <a:lnTo>
                    <a:pt x="49" y="49"/>
                  </a:lnTo>
                  <a:lnTo>
                    <a:pt x="136" y="49"/>
                  </a:lnTo>
                </a:path>
              </a:pathLst>
            </a:custGeom>
            <a:noFill/>
            <a:ln w="635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endParaRPr>
            </a:p>
          </p:txBody>
        </p:sp>
      </p:grpSp>
      <p:sp>
        <p:nvSpPr>
          <p:cNvPr id="174" name="TextBox 173">
            <a:extLst>
              <a:ext uri="{FF2B5EF4-FFF2-40B4-BE49-F238E27FC236}">
                <a16:creationId xmlns:a16="http://schemas.microsoft.com/office/drawing/2014/main" id="{DA2832A8-9B79-644A-AE29-425E39780978}"/>
              </a:ext>
            </a:extLst>
          </p:cNvPr>
          <p:cNvSpPr txBox="1"/>
          <p:nvPr/>
        </p:nvSpPr>
        <p:spPr>
          <a:xfrm>
            <a:off x="8217277" y="4986284"/>
            <a:ext cx="820292" cy="276999"/>
          </a:xfrm>
          <a:prstGeom prst="rect">
            <a:avLst/>
          </a:prstGeom>
          <a:noFill/>
        </p:spPr>
        <p:txBody>
          <a:bodyPr wrap="square" lIns="0" tIns="0" rIns="0" bIns="0" rtlCol="0">
            <a:spAutoFit/>
          </a:bodyPr>
          <a:lstStyle/>
          <a:p>
            <a:pPr algn="ctr"/>
            <a:r>
              <a:rPr lang="en-US" sz="900" dirty="0">
                <a:latin typeface="+mj-lt"/>
              </a:rPr>
              <a:t>Azure API App Instance</a:t>
            </a:r>
          </a:p>
        </p:txBody>
      </p:sp>
    </p:spTree>
    <p:extLst>
      <p:ext uri="{BB962C8B-B14F-4D97-AF65-F5344CB8AC3E}">
        <p14:creationId xmlns:p14="http://schemas.microsoft.com/office/powerpoint/2010/main" val="357724911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5"/>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zureThem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White Template">
  <a:themeElements>
    <a:clrScheme name="Custom 3">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7.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hisisconfidential xmlns="10c559f1-2963-406f-a04c-2e3f9c533762"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209E214114AF44B50E7F7B12A344CB" ma:contentTypeVersion="11" ma:contentTypeDescription="Create a new document." ma:contentTypeScope="" ma:versionID="f6aa429b70571eef535a27f7ef4489cc">
  <xsd:schema xmlns:xsd="http://www.w3.org/2001/XMLSchema" xmlns:xs="http://www.w3.org/2001/XMLSchema" xmlns:p="http://schemas.microsoft.com/office/2006/metadata/properties" xmlns:ns1="http://schemas.microsoft.com/sharepoint/v3" xmlns:ns2="10c559f1-2963-406f-a04c-2e3f9c533762" xmlns:ns3="15ce07f5-764c-4bd4-9844-1bff338b76c4" targetNamespace="http://schemas.microsoft.com/office/2006/metadata/properties" ma:root="true" ma:fieldsID="79c19fa72cf9272a803595b261b48fff" ns1:_="" ns2:_="" ns3:_="">
    <xsd:import namespace="http://schemas.microsoft.com/sharepoint/v3"/>
    <xsd:import namespace="10c559f1-2963-406f-a04c-2e3f9c533762"/>
    <xsd:import namespace="15ce07f5-764c-4bd4-9844-1bff338b76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Thisisconfidentia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c559f1-2963-406f-a04c-2e3f9c5337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ocTags" ma:index="17" nillable="true" ma:displayName="MediaServiceDocTags" ma:hidden="true" ma:internalName="MediaServiceDocTags" ma:readOnly="true">
      <xsd:simpleType>
        <xsd:restriction base="dms:Note"/>
      </xsd:simpleType>
    </xsd:element>
    <xsd:element name="Thisisconfidential" ma:index="18" nillable="true" ma:displayName="Classification " ma:format="DateOnly" ma:internalName="Thisisconfidential">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5ce07f5-764c-4bd4-9844-1bff338b76c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20EBCC-66E6-4A0F-A59A-7E846392651D}">
  <ds:schemaRefs>
    <ds:schemaRef ds:uri="http://schemas.microsoft.com/office/2006/metadata/properties"/>
    <ds:schemaRef ds:uri="http://schemas.microsoft.com/office/infopath/2007/PartnerControls"/>
    <ds:schemaRef ds:uri="http://schemas.microsoft.com/sharepoint/v3"/>
    <ds:schemaRef ds:uri="10c559f1-2963-406f-a04c-2e3f9c533762"/>
  </ds:schemaRefs>
</ds:datastoreItem>
</file>

<file path=customXml/itemProps2.xml><?xml version="1.0" encoding="utf-8"?>
<ds:datastoreItem xmlns:ds="http://schemas.openxmlformats.org/officeDocument/2006/customXml" ds:itemID="{90214A31-B415-4E9D-9BA6-636397164B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c559f1-2963-406f-a04c-2e3f9c533762"/>
    <ds:schemaRef ds:uri="15ce07f5-764c-4bd4-9844-1bff338b76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C79A9E-3C11-48A1-AFBA-DC023C7170C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4826</Words>
  <Application>Microsoft Office PowerPoint</Application>
  <PresentationFormat>Widescreen</PresentationFormat>
  <Paragraphs>770</Paragraphs>
  <Slides>39</Slides>
  <Notes>38</Notes>
  <HiddenSlides>0</HiddenSlides>
  <MMClips>0</MMClips>
  <ScaleCrop>false</ScaleCrop>
  <HeadingPairs>
    <vt:vector size="4" baseType="variant">
      <vt:variant>
        <vt:lpstr>Theme</vt:lpstr>
      </vt:variant>
      <vt:variant>
        <vt:i4>8</vt:i4>
      </vt:variant>
      <vt:variant>
        <vt:lpstr>Slide Titles</vt:lpstr>
      </vt:variant>
      <vt:variant>
        <vt:i4>39</vt:i4>
      </vt:variant>
    </vt:vector>
  </HeadingPairs>
  <TitlesOfParts>
    <vt:vector size="47" baseType="lpstr">
      <vt:lpstr>White Template</vt:lpstr>
      <vt:lpstr>White Template</vt:lpstr>
      <vt:lpstr>White Template</vt:lpstr>
      <vt:lpstr>White Template</vt:lpstr>
      <vt:lpstr>AzureTheme</vt:lpstr>
      <vt:lpstr>8_White Template</vt:lpstr>
      <vt:lpstr>3_Office Theme</vt:lpstr>
      <vt:lpstr>2_White Template</vt:lpstr>
      <vt:lpstr>Azure Redis Cache</vt:lpstr>
      <vt:lpstr>What is Redis?</vt:lpstr>
      <vt:lpstr>What’s Special About Azure Cache for Redis?</vt:lpstr>
      <vt:lpstr>Widely Used by Innovative Enterprise Customers</vt:lpstr>
      <vt:lpstr>Your App.  Faster.</vt:lpstr>
      <vt:lpstr>Distributed cache </vt:lpstr>
      <vt:lpstr>Azure Cache for Redis to accelerate database</vt:lpstr>
      <vt:lpstr>Data store </vt:lpstr>
      <vt:lpstr>Azure Cache for Redis is an efficient session store solution</vt:lpstr>
      <vt:lpstr>Azure Cache for Redis as state information store</vt:lpstr>
      <vt:lpstr>Azure Cache for Redis as AI/ML feature store</vt:lpstr>
      <vt:lpstr>Message broker</vt:lpstr>
      <vt:lpstr>Publish, subscribe, and query with Azure Cache for Redis</vt:lpstr>
      <vt:lpstr>Accelerate data stream processing</vt:lpstr>
      <vt:lpstr>Process your data stream faster with Azure Cache for Redis</vt:lpstr>
      <vt:lpstr>Cloud migration</vt:lpstr>
      <vt:lpstr>Take advantage of compatibility with open-source Redis to migrate data</vt:lpstr>
      <vt:lpstr>Azure Cache for Redis Offerings</vt:lpstr>
      <vt:lpstr>Inside | Basic</vt:lpstr>
      <vt:lpstr>Inside | Standard/Premium</vt:lpstr>
      <vt:lpstr>Inside | Replication &amp; failover</vt:lpstr>
      <vt:lpstr>Inside | OSS Clustering</vt:lpstr>
      <vt:lpstr>Scaling</vt:lpstr>
      <vt:lpstr>High availability and disaster recovery</vt:lpstr>
      <vt:lpstr>Inside | Zone Redundancy</vt:lpstr>
      <vt:lpstr>Inside | Geo-replication</vt:lpstr>
      <vt:lpstr>Inside | Geo-failover</vt:lpstr>
      <vt:lpstr>Inside | Persistence</vt:lpstr>
      <vt:lpstr>Azure Cache for Redis Offerings</vt:lpstr>
      <vt:lpstr>Resiliency</vt:lpstr>
      <vt:lpstr>Redis Enterprise Architecture</vt:lpstr>
      <vt:lpstr>Redis Enterprise Terminology</vt:lpstr>
      <vt:lpstr>Redis Enterprise Node</vt:lpstr>
      <vt:lpstr>Shared-Nothing Symmetric Architecture </vt:lpstr>
      <vt:lpstr>Active Geo-Replication</vt:lpstr>
      <vt:lpstr>Active Geo-Replication</vt:lpstr>
      <vt:lpstr>Active Geo-Replication Use Cases</vt:lpstr>
      <vt:lpstr>Architecture—Shopping Cart</vt:lpstr>
      <vt:lpstr>Industry-Leading Availability SLAs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Redis L200 LevelUp Workshop </dc:title>
  <dc:subject/>
  <dc:creator/>
  <cp:keywords/>
  <dc:description/>
  <cp:lastModifiedBy/>
  <cp:revision>4</cp:revision>
  <dcterms:created xsi:type="dcterms:W3CDTF">2022-11-21T19:32:56Z</dcterms:created>
  <dcterms:modified xsi:type="dcterms:W3CDTF">2023-03-28T05:15:23Z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0x010100E7209E214114AF44B50E7F7B12A344CB</vt:lpwstr>
  </property>
</Properties>
</file>